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4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10/13/2015</a:t>
            </a:r>
            <a:endParaRPr b="0" i="0" sz="1100" u="none" cap="none" strike="noStrike">
              <a:solidFill>
                <a:schemeClr val="lt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◼"/>
            </a:pPr>
            <a:r>
              <a:rPr b="0" i="0" lang="en-US" sz="17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◼"/>
            </a:pPr>
            <a:r>
              <a:rPr b="0" i="0" lang="en-US" sz="17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1: go to codepen.io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◼"/>
            </a:pPr>
            <a:r>
              <a:rPr b="0" i="0" lang="en-US" sz="17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2: Copy this down on your screen:</a:t>
            </a:r>
            <a:endParaRPr/>
          </a:p>
          <a:p>
            <a:pPr indent="-12827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rgbClr val="0000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7619" lvl="0" marL="457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7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&lt;!DOCTYPE html&gt;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7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&lt;html&gt;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7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&lt;body&gt;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7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&lt;/body&gt;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7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&lt;/html&gt;</a:t>
            </a:r>
            <a:endParaRPr/>
          </a:p>
          <a:p>
            <a:pPr indent="-12827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◼"/>
            </a:pPr>
            <a:r>
              <a:rPr b="0" i="0" lang="en-US" sz="17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12827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◼"/>
            </a:pPr>
            <a:r>
              <a:rPr b="0" i="0" lang="en-US" sz="17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 time(NO LATENESS):25%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◼"/>
            </a:pPr>
            <a:r>
              <a:rPr b="0" i="0" lang="en-US" sz="17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 CELLPHONE: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◼"/>
            </a:pPr>
            <a:r>
              <a:rPr b="0" i="0" lang="en-US" sz="17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ymbol"/>
              <a:buChar char="◼"/>
            </a:pPr>
            <a:r>
              <a:rPr b="0" i="0" lang="en-US" sz="17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CLASSWORK/HOMEWORK:25%</a:t>
            </a:r>
            <a:endParaRPr b="0" i="0" sz="1700" u="none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10/13/2015</a:t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DO WE LINK TO A DIFFERENT PART OF A PAGE?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10/13/2015</a:t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AN OVERVIEW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04800" y="1676400"/>
            <a:ext cx="84582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UNIT: LINKS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we have learned so far: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ce Sans Pro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How to link to another webpage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ce Sans Pro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How to make an image into a link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ce Sans Pro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How to create a new window when a link is clicked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ce Sans Pro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WE STILL NEED TO COVER: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Souce Sans Pro"/>
              <a:buAutoNum type="arabicParenR"/>
            </a:pPr>
            <a:r>
              <a:rPr b="0" i="0" lang="en-US" sz="2400" u="none" cap="none" strike="noStrike">
                <a:solidFill>
                  <a:srgbClr val="00B05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How to link to a different part of a webpage (TODAY)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ce Sans Pro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How to link files from your repository</a:t>
            </a:r>
            <a:endParaRPr b="0" i="0" sz="24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10/13/2015</a:t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WHERE YOU SEE IT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20153"/>
            <a:ext cx="84582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10/13/2015</a:t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57200" y="1752600"/>
            <a:ext cx="830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57200" y="1752600"/>
            <a:ext cx="8077200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ID: you will add an ID to a HTML tag that you want to send your client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Retrieval LINK: You will link the user to the ID that you have named for the particular section you want to take the client 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&lt;h1 id=“</a:t>
            </a: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top</a:t>
            </a: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”&gt;WORKOUTS&lt;/</a:t>
            </a:r>
            <a:r>
              <a:rPr lang="en-US"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h1</a:t>
            </a: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&lt;a href=“</a:t>
            </a:r>
            <a:r>
              <a:rPr b="0" i="0" lang="en-US" sz="32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#</a:t>
            </a: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top</a:t>
            </a: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”&gt;Back to top&lt;/a&gt;</a:t>
            </a:r>
            <a:endParaRPr b="0" i="0" sz="32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10/13/2015</a:t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C:\Users\admin\Desktop\exp.PNG"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0" y="-8965"/>
            <a:ext cx="9124267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exp1.PNG" id="148" name="Google Shape;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3657600"/>
            <a:ext cx="3325172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152400" y="1600200"/>
            <a:ext cx="8963972" cy="838200"/>
          </a:xfrm>
          <a:prstGeom prst="frame">
            <a:avLst>
              <a:gd fmla="val 7687" name="adj1"/>
            </a:avLst>
          </a:prstGeom>
          <a:solidFill>
            <a:schemeClr val="accent1"/>
          </a:solidFill>
          <a:ln cap="flat" cmpd="sng" w="19050">
            <a:solidFill>
              <a:srgbClr val="904C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201706" y="4191000"/>
            <a:ext cx="5513294" cy="381000"/>
          </a:xfrm>
          <a:prstGeom prst="frame">
            <a:avLst>
              <a:gd fmla="val 7687" name="adj1"/>
            </a:avLst>
          </a:prstGeom>
          <a:solidFill>
            <a:schemeClr val="accent1"/>
          </a:solidFill>
          <a:ln cap="flat" cmpd="sng" w="19050">
            <a:solidFill>
              <a:srgbClr val="904C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ymbol"/>
              <a:buChar char="◼"/>
            </a:pPr>
            <a:r>
              <a:rPr b="0" i="0" lang="en-US" sz="48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TAGS: ID’s</a:t>
            </a:r>
            <a:endParaRPr/>
          </a:p>
          <a:p>
            <a:pPr indent="-236220" lvl="0" marL="27432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ymbol"/>
              <a:buChar char="◼"/>
            </a:pPr>
            <a:r>
              <a:rPr b="0" i="0" lang="en-US" sz="4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LINKS: HASHTAG</a:t>
            </a:r>
            <a:r>
              <a:rPr b="0" i="0" lang="en-US" sz="48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+ID</a:t>
            </a:r>
            <a:endParaRPr b="0" i="0" sz="4800" u="none" cap="none" strike="noStrike">
              <a:solidFill>
                <a:srgbClr val="0000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10/13/2015</a:t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IF YOU CANT REMEMBER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10/13/2015</a:t>
            </a:r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-3124200" y="152400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C:\Users\admin\Desktop\act1.PNG"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1" y="1618129"/>
            <a:ext cx="41148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act2.PNG" id="168" name="Google Shape;1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7275" y="152400"/>
            <a:ext cx="4276725" cy="654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id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