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an upload form and a search form?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see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9700"/>
            <a:ext cx="4776599" cy="2883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6" y="1409700"/>
            <a:ext cx="3346444" cy="37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form</a:t>
            </a:r>
            <a:endParaRPr lang="en-US" dirty="0"/>
          </a:p>
        </p:txBody>
      </p:sp>
      <p:pic>
        <p:nvPicPr>
          <p:cNvPr id="6" name="Picture 5" descr="Screen Shot 2016-03-16 at 11.4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60" y="3667341"/>
            <a:ext cx="5634928" cy="1884179"/>
          </a:xfrm>
          <a:prstGeom prst="rect">
            <a:avLst/>
          </a:prstGeom>
        </p:spPr>
      </p:pic>
      <p:pic>
        <p:nvPicPr>
          <p:cNvPr id="7" name="Picture 6" descr="Screen Shot 2016-03-16 at 11.55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042"/>
            <a:ext cx="9144000" cy="1189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4414" y="3667341"/>
            <a:ext cx="521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your song in MP3 format: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6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form</a:t>
            </a:r>
            <a:endParaRPr lang="en-US" dirty="0"/>
          </a:p>
        </p:txBody>
      </p:sp>
      <p:pic>
        <p:nvPicPr>
          <p:cNvPr id="4" name="Picture 3" descr="Screen Shot 2016-03-16 at 11.4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186"/>
            <a:ext cx="9144000" cy="1222940"/>
          </a:xfrm>
          <a:prstGeom prst="rect">
            <a:avLst/>
          </a:prstGeom>
        </p:spPr>
      </p:pic>
      <p:pic>
        <p:nvPicPr>
          <p:cNvPr id="5" name="Picture 4" descr="Screen Shot 2016-03-16 at 11.49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20" y="3980979"/>
            <a:ext cx="4064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979792" y="353037"/>
            <a:ext cx="8382000" cy="1054100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6-03-16 at 11.4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91" y="0"/>
            <a:ext cx="4755009" cy="2686446"/>
          </a:xfrm>
          <a:prstGeom prst="rect">
            <a:avLst/>
          </a:prstGeom>
        </p:spPr>
      </p:pic>
      <p:pic>
        <p:nvPicPr>
          <p:cNvPr id="5" name="Picture 4" descr="Screen Shot 2016-03-16 at 11.59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2" y="2404973"/>
            <a:ext cx="56769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5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17</TotalTime>
  <Words>69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Presentation2</vt:lpstr>
      <vt:lpstr>html tags</vt:lpstr>
      <vt:lpstr>aim: How do we create an upload form and a search form?</vt:lpstr>
      <vt:lpstr>where you see it</vt:lpstr>
      <vt:lpstr>upload form</vt:lpstr>
      <vt:lpstr>search form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4</cp:revision>
  <dcterms:created xsi:type="dcterms:W3CDTF">2015-09-10T21:23:12Z</dcterms:created>
  <dcterms:modified xsi:type="dcterms:W3CDTF">2016-03-16T16:02:13Z</dcterms:modified>
</cp:coreProperties>
</file>