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t/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Open up google Classrooms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Go to Codepen.io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TO RECEIVE GRADE: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NOTES:50%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CLASSWORK:50%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CREATE AN UPLOAD FORM AND A SEARCH FORM?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SEE IT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09700"/>
            <a:ext cx="4776599" cy="288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556" y="1409700"/>
            <a:ext cx="3346444" cy="372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UPLOAD FORM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6-03-16 at 11.49.16 A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60" y="3667341"/>
            <a:ext cx="5634928" cy="1884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16 at 11.55.00 AM.png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03042"/>
            <a:ext cx="9144000" cy="1189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644414" y="3667341"/>
            <a:ext cx="5210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upload your song in MP3 format: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FORM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6-03-16 at 11.40.23 AM.p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5186"/>
            <a:ext cx="9144000" cy="12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519" y="3669819"/>
            <a:ext cx="6193775" cy="1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-1979792" y="353037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6-03-16 at 11.45.05 AM.pn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991" y="0"/>
            <a:ext cx="4755009" cy="2686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16 at 11.59.21 AM.png"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802" y="2404973"/>
            <a:ext cx="5676900" cy="4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