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7" r:id="rId6"/>
    <p:sldId id="262" r:id="rId7"/>
    <p:sldId id="259" r:id="rId8"/>
    <p:sldId id="261" r:id="rId9"/>
    <p:sldId id="263" r:id="rId10"/>
    <p:sldId id="264" r:id="rId11"/>
    <p:sldId id="266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3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4D8DEE8-7A87-4E01-8ADE-4C49CDD43F74}" type="datetime1">
              <a:rPr lang="en-US" smtClean="0"/>
              <a:pPr/>
              <a:t>7/6/15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9461-E3EB-40CD-B93F-E5CBBBD8E0BA}" type="datetimeFigureOut">
              <a:rPr lang="en-US" smtClean="0"/>
              <a:pPr/>
              <a:t>7/6/15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7543-9AAE-4E9F-B28C-4FCCFD07D4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8FA3-38AD-400D-A4D2-18E8EF129E5F}" type="datetime1">
              <a:rPr lang="en-US" smtClean="0"/>
              <a:pPr/>
              <a:t>7/6/15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7/6/15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A8BBF0-342D-409A-9C0A-B1B451E92883}" type="datetime1">
              <a:rPr lang="en-US" smtClean="0"/>
              <a:pPr/>
              <a:t>7/6/15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A190-4BDC-4D39-B5BB-A14B3E8B1B3D}" type="datetime1">
              <a:rPr lang="en-US" smtClean="0"/>
              <a:pPr/>
              <a:t>7/6/15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52F2-9B11-4FC0-9217-7D20B3AC9849}" type="datetime1">
              <a:rPr lang="en-US" smtClean="0"/>
              <a:pPr/>
              <a:t>7/6/15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3737-8506-438E-ABC0-0BE7E06DCCA6}" type="datetime1">
              <a:rPr lang="en-US" smtClean="0"/>
              <a:pPr/>
              <a:t>7/6/15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58AA-1C84-40C9-BFEE-631CCB17636C}" type="datetime1">
              <a:rPr lang="en-US" smtClean="0"/>
              <a:pPr/>
              <a:t>7/6/15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542C1-4E96-413B-B72E-6C4B39D85C9D}" type="datetime1">
              <a:rPr lang="en-US" smtClean="0"/>
              <a:pPr/>
              <a:t>7/6/15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2AA2-D442-471A-9D69-80392E1E581D}" type="datetime1">
              <a:rPr lang="en-US" smtClean="0"/>
              <a:pPr/>
              <a:t>7/6/15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EC43563C-D9B3-4432-B336-144C997D6215}" type="datetime1">
              <a:rPr lang="en-US" smtClean="0"/>
              <a:pPr/>
              <a:t>7/6/15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MCNDHS</a:t>
            </a:r>
          </a:p>
          <a:p>
            <a:r>
              <a:rPr lang="en-US" dirty="0" smtClean="0"/>
              <a:t>Ms. </a:t>
            </a:r>
            <a:r>
              <a:rPr lang="en-US" dirty="0" err="1" smtClean="0"/>
              <a:t>Eng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Html/</a:t>
            </a:r>
            <a:r>
              <a:rPr lang="en-US" dirty="0" err="1" smtClean="0"/>
              <a:t>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802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CSS can control things like the </a:t>
            </a:r>
            <a:r>
              <a:rPr lang="en-US" sz="3600" dirty="0" smtClean="0">
                <a:solidFill>
                  <a:srgbClr val="FF0000"/>
                </a:solidFill>
              </a:rPr>
              <a:t>color</a:t>
            </a:r>
            <a:r>
              <a:rPr lang="en-US" sz="3600" dirty="0" smtClean="0"/>
              <a:t> of </a:t>
            </a:r>
            <a:r>
              <a:rPr lang="en-US" sz="3600" dirty="0" smtClean="0">
                <a:solidFill>
                  <a:srgbClr val="FF0000"/>
                </a:solidFill>
              </a:rPr>
              <a:t>text</a:t>
            </a:r>
            <a:r>
              <a:rPr lang="en-US" sz="3600" dirty="0" smtClean="0"/>
              <a:t>, </a:t>
            </a:r>
            <a:r>
              <a:rPr lang="en-US" sz="3600" dirty="0" smtClean="0">
                <a:solidFill>
                  <a:srgbClr val="FF0000"/>
                </a:solidFill>
              </a:rPr>
              <a:t>fonts</a:t>
            </a:r>
            <a:r>
              <a:rPr lang="en-US" sz="3600" dirty="0" smtClean="0"/>
              <a:t>, </a:t>
            </a:r>
            <a:r>
              <a:rPr lang="en-US" sz="3600" dirty="0" smtClean="0">
                <a:solidFill>
                  <a:srgbClr val="FF0000"/>
                </a:solidFill>
              </a:rPr>
              <a:t>background images</a:t>
            </a:r>
            <a:r>
              <a:rPr lang="en-US" sz="3600" dirty="0" smtClean="0"/>
              <a:t>, etc.</a:t>
            </a:r>
          </a:p>
          <a:p>
            <a:pPr marL="45720" indent="0">
              <a:buNone/>
            </a:pPr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CSS</a:t>
            </a:r>
            <a:endParaRPr lang="en-US" dirty="0"/>
          </a:p>
        </p:txBody>
      </p:sp>
      <p:pic>
        <p:nvPicPr>
          <p:cNvPr id="4" name="Picture 3" descr="Screen Shot 2015-07-06 at 2.46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0535"/>
            <a:ext cx="4828712" cy="19826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69" y="3411914"/>
            <a:ext cx="4678460" cy="20412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07469" y="5766556"/>
            <a:ext cx="1456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before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14601" y="5766556"/>
            <a:ext cx="1126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8000"/>
                </a:solidFill>
              </a:rPr>
              <a:t>after</a:t>
            </a:r>
            <a:endParaRPr lang="en-US" sz="36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148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One of the most important skills for well-paid fun jobs. (</a:t>
            </a:r>
            <a:r>
              <a:rPr lang="en-US" sz="2800" dirty="0" smtClean="0">
                <a:solidFill>
                  <a:srgbClr val="0000FF"/>
                </a:solidFill>
              </a:rPr>
              <a:t>web development</a:t>
            </a:r>
            <a:r>
              <a:rPr lang="en-US" sz="2800" dirty="0" smtClean="0"/>
              <a:t>)</a:t>
            </a:r>
          </a:p>
          <a:p>
            <a:endParaRPr lang="en-US" sz="2800" dirty="0"/>
          </a:p>
          <a:p>
            <a:r>
              <a:rPr lang="en-US" sz="2800" dirty="0" smtClean="0"/>
              <a:t>You can work part-time at home while you have a full time job. (</a:t>
            </a:r>
            <a:r>
              <a:rPr lang="en-US" sz="2800" dirty="0" smtClean="0">
                <a:solidFill>
                  <a:srgbClr val="FF0000"/>
                </a:solidFill>
              </a:rPr>
              <a:t>contracted positions</a:t>
            </a:r>
            <a:r>
              <a:rPr lang="en-US" sz="2800" dirty="0" smtClean="0"/>
              <a:t>)</a:t>
            </a:r>
          </a:p>
          <a:p>
            <a:endParaRPr lang="en-US" sz="2800" dirty="0"/>
          </a:p>
          <a:p>
            <a:r>
              <a:rPr lang="en-US" sz="2800" dirty="0" smtClean="0"/>
              <a:t>You do not learn how to code in college, you only learn concepts. (</a:t>
            </a:r>
            <a:r>
              <a:rPr lang="en-US" sz="2800" dirty="0" smtClean="0">
                <a:solidFill>
                  <a:srgbClr val="660066"/>
                </a:solidFill>
              </a:rPr>
              <a:t>the earlier you start, the better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study html/</a:t>
            </a:r>
            <a:r>
              <a:rPr lang="en-US" dirty="0" err="1" smtClean="0"/>
              <a:t>css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93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List three websites that you frequent the most:</a:t>
            </a:r>
          </a:p>
          <a:p>
            <a:endParaRPr lang="en-US" sz="2400" dirty="0"/>
          </a:p>
          <a:p>
            <a:r>
              <a:rPr lang="en-US" sz="2400" dirty="0" smtClean="0"/>
              <a:t>Write three sentences for each.</a:t>
            </a:r>
          </a:p>
          <a:p>
            <a:endParaRPr lang="en-US" sz="2400" dirty="0"/>
          </a:p>
          <a:p>
            <a:r>
              <a:rPr lang="en-US" sz="2400" dirty="0" smtClean="0">
                <a:solidFill>
                  <a:srgbClr val="FF0000"/>
                </a:solidFill>
              </a:rPr>
              <a:t>Sentence 1</a:t>
            </a:r>
            <a:r>
              <a:rPr lang="en-US" sz="2400" dirty="0" smtClean="0"/>
              <a:t>: What is this website about? (content)</a:t>
            </a:r>
          </a:p>
          <a:p>
            <a:r>
              <a:rPr lang="en-US" sz="2400" dirty="0" smtClean="0">
                <a:solidFill>
                  <a:srgbClr val="008000"/>
                </a:solidFill>
              </a:rPr>
              <a:t>Sentence 2</a:t>
            </a:r>
            <a:r>
              <a:rPr lang="en-US" sz="2400" dirty="0" smtClean="0"/>
              <a:t>: What do you like about the structure?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Sentence 3</a:t>
            </a:r>
            <a:r>
              <a:rPr lang="en-US" sz="2400" dirty="0" smtClean="0"/>
              <a:t>: What do you like about the design?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410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Now: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Aim: what is html and the structure of this class?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908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Welcome!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831262"/>
            <a:ext cx="86382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*This class will teach you </a:t>
            </a:r>
            <a:r>
              <a:rPr lang="en-US" sz="3600" dirty="0" smtClean="0">
                <a:solidFill>
                  <a:srgbClr val="FF0000"/>
                </a:solidFill>
              </a:rPr>
              <a:t>three</a:t>
            </a:r>
            <a:r>
              <a:rPr lang="en-US" sz="3600" dirty="0" smtClean="0"/>
              <a:t> following things:</a:t>
            </a:r>
          </a:p>
          <a:p>
            <a:pPr marL="742950" indent="-742950">
              <a:buAutoNum type="arabicParenR"/>
            </a:pPr>
            <a:r>
              <a:rPr lang="en-US" sz="3600" dirty="0" smtClean="0"/>
              <a:t>Web design basics</a:t>
            </a:r>
          </a:p>
          <a:p>
            <a:pPr marL="742950" indent="-742950">
              <a:buAutoNum type="arabicParenR"/>
            </a:pPr>
            <a:r>
              <a:rPr lang="en-US" sz="3600" dirty="0" smtClean="0"/>
              <a:t>Design techniques</a:t>
            </a:r>
          </a:p>
          <a:p>
            <a:pPr marL="742950" indent="-742950">
              <a:buAutoNum type="arabicParenR"/>
            </a:pPr>
            <a:r>
              <a:rPr lang="en-US" sz="3600" dirty="0" smtClean="0"/>
              <a:t>Development</a:t>
            </a:r>
          </a:p>
          <a:p>
            <a:pPr marL="342900" indent="-342900">
              <a:buAutoNum type="arabicParenR"/>
            </a:pPr>
            <a:endParaRPr lang="en-US" sz="3600" dirty="0"/>
          </a:p>
          <a:p>
            <a:pPr marL="342900" indent="-342900">
              <a:buAutoNum type="arabicParenR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78167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626413" cy="4407408"/>
          </a:xfrm>
        </p:spPr>
        <p:txBody>
          <a:bodyPr>
            <a:normAutofit fontScale="92500"/>
          </a:bodyPr>
          <a:lstStyle/>
          <a:p>
            <a:r>
              <a:rPr lang="en-US" sz="3500" u="sng" dirty="0" smtClean="0"/>
              <a:t>Part 1:</a:t>
            </a:r>
            <a:endParaRPr lang="en-US" sz="3500" u="sng" dirty="0"/>
          </a:p>
          <a:p>
            <a:r>
              <a:rPr lang="en-US" sz="3200" dirty="0" smtClean="0"/>
              <a:t>1) </a:t>
            </a:r>
            <a:r>
              <a:rPr lang="en-US" sz="3200" dirty="0" smtClean="0">
                <a:solidFill>
                  <a:srgbClr val="FF0000"/>
                </a:solidFill>
              </a:rPr>
              <a:t>On-time/attendance/participation</a:t>
            </a:r>
            <a:r>
              <a:rPr lang="en-US" sz="3200" dirty="0" smtClean="0"/>
              <a:t>: </a:t>
            </a:r>
            <a:r>
              <a:rPr lang="en-US" sz="3200" dirty="0">
                <a:solidFill>
                  <a:srgbClr val="FF0000"/>
                </a:solidFill>
              </a:rPr>
              <a:t>5</a:t>
            </a:r>
            <a:r>
              <a:rPr lang="en-US" sz="3200" dirty="0" smtClean="0">
                <a:solidFill>
                  <a:srgbClr val="FF0000"/>
                </a:solidFill>
              </a:rPr>
              <a:t>0%</a:t>
            </a:r>
          </a:p>
          <a:p>
            <a:r>
              <a:rPr lang="en-US" sz="3200" dirty="0" smtClean="0"/>
              <a:t>2) </a:t>
            </a:r>
            <a:r>
              <a:rPr lang="en-US" sz="3200" dirty="0"/>
              <a:t>Bathroom (no more than 5 minutes): 25</a:t>
            </a:r>
            <a:r>
              <a:rPr lang="en-US" sz="3200" dirty="0" smtClean="0"/>
              <a:t>%</a:t>
            </a:r>
          </a:p>
          <a:p>
            <a:r>
              <a:rPr lang="en-US" sz="3200" dirty="0" smtClean="0"/>
              <a:t>3)</a:t>
            </a:r>
            <a:r>
              <a:rPr lang="en-US" sz="3200" dirty="0"/>
              <a:t> No cellphone: </a:t>
            </a:r>
            <a:r>
              <a:rPr lang="en-US" sz="3200" dirty="0" smtClean="0"/>
              <a:t>25%</a:t>
            </a:r>
          </a:p>
          <a:p>
            <a:endParaRPr lang="en-US" dirty="0" smtClean="0"/>
          </a:p>
          <a:p>
            <a:r>
              <a:rPr lang="en-US" sz="3500" u="sng" dirty="0" smtClean="0"/>
              <a:t>Part 2:</a:t>
            </a:r>
          </a:p>
          <a:p>
            <a:r>
              <a:rPr lang="en-US" sz="3500" dirty="0" smtClean="0"/>
              <a:t>4) Notes: 50%</a:t>
            </a:r>
          </a:p>
          <a:p>
            <a:r>
              <a:rPr lang="en-US" sz="3500" dirty="0" smtClean="0"/>
              <a:t>5) work/exams: 50%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 policy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939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8787547"/>
              </p:ext>
            </p:extLst>
          </p:nvPr>
        </p:nvGraphicFramePr>
        <p:xfrm>
          <a:off x="381000" y="1719261"/>
          <a:ext cx="8407400" cy="1378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1480"/>
                <a:gridCol w="1681480"/>
                <a:gridCol w="1681480"/>
                <a:gridCol w="1681480"/>
                <a:gridCol w="1681480"/>
              </a:tblGrid>
              <a:tr h="540279">
                <a:tc>
                  <a:txBody>
                    <a:bodyPr/>
                    <a:lstStyle/>
                    <a:p>
                      <a:r>
                        <a:rPr lang="en-US" dirty="0" smtClean="0"/>
                        <a:t>Monday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Tuesday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Wednesday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Thursday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800000"/>
                          </a:solidFill>
                        </a:rPr>
                        <a:t>Friday</a:t>
                      </a:r>
                      <a:endParaRPr lang="en-US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</a:tr>
              <a:tr h="838716">
                <a:tc>
                  <a:txBody>
                    <a:bodyPr/>
                    <a:lstStyle/>
                    <a:p>
                      <a:r>
                        <a:rPr lang="en-US" dirty="0" smtClean="0"/>
                        <a:t>Lesson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Lesson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Exam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Lesson/exam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522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665954"/>
            <a:ext cx="8407893" cy="440740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3600" dirty="0" smtClean="0"/>
              <a:t>1)</a:t>
            </a:r>
            <a:r>
              <a:rPr lang="en-US" sz="3600" dirty="0" smtClean="0">
                <a:solidFill>
                  <a:srgbClr val="FF0000"/>
                </a:solidFill>
              </a:rPr>
              <a:t> HTML</a:t>
            </a:r>
            <a:r>
              <a:rPr lang="en-US" sz="3600" dirty="0" smtClean="0"/>
              <a:t>: backbone of your website. </a:t>
            </a:r>
            <a:endParaRPr lang="en-US" sz="3600" dirty="0"/>
          </a:p>
          <a:p>
            <a:pPr marL="45720" indent="0">
              <a:buNone/>
            </a:pPr>
            <a:endParaRPr lang="en-US" sz="3600" dirty="0"/>
          </a:p>
          <a:p>
            <a:pPr marL="45720" indent="0">
              <a:buNone/>
            </a:pPr>
            <a:r>
              <a:rPr lang="en-US" sz="3600" dirty="0" smtClean="0"/>
              <a:t>2) </a:t>
            </a:r>
            <a:r>
              <a:rPr lang="en-US" sz="3600" dirty="0" smtClean="0">
                <a:solidFill>
                  <a:srgbClr val="008000"/>
                </a:solidFill>
              </a:rPr>
              <a:t>CSS</a:t>
            </a:r>
            <a:r>
              <a:rPr lang="en-US" sz="3600" dirty="0" smtClean="0"/>
              <a:t>: controlling the design of your website</a:t>
            </a:r>
          </a:p>
          <a:p>
            <a:pPr marL="45720" indent="0">
              <a:buNone/>
            </a:pPr>
            <a:endParaRPr lang="en-US" sz="3600" dirty="0"/>
          </a:p>
          <a:p>
            <a:pPr marL="45720" indent="0">
              <a:buNone/>
            </a:pPr>
            <a:r>
              <a:rPr lang="en-US" sz="3600" dirty="0" smtClean="0"/>
              <a:t>3) </a:t>
            </a:r>
            <a:r>
              <a:rPr lang="en-US" sz="3600" dirty="0" smtClean="0">
                <a:solidFill>
                  <a:srgbClr val="0000FF"/>
                </a:solidFill>
              </a:rPr>
              <a:t>Practical</a:t>
            </a:r>
            <a:r>
              <a:rPr lang="en-US" sz="3600" dirty="0" smtClean="0"/>
              <a:t>: building our websites</a:t>
            </a:r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this course: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215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html?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05" y="1795540"/>
            <a:ext cx="3664952" cy="30877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50497" y="1774587"/>
            <a:ext cx="489350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H</a:t>
            </a:r>
            <a:r>
              <a:rPr lang="en-US" sz="3200" dirty="0" smtClean="0"/>
              <a:t>yper </a:t>
            </a:r>
            <a:r>
              <a:rPr lang="en-US" sz="3200" dirty="0" smtClean="0">
                <a:solidFill>
                  <a:srgbClr val="FF0000"/>
                </a:solidFill>
              </a:rPr>
              <a:t>T</a:t>
            </a:r>
            <a:r>
              <a:rPr lang="en-US" sz="3200" dirty="0" smtClean="0"/>
              <a:t>ext </a:t>
            </a:r>
            <a:r>
              <a:rPr lang="en-US" sz="3200" dirty="0" smtClean="0">
                <a:solidFill>
                  <a:srgbClr val="FF0000"/>
                </a:solidFill>
              </a:rPr>
              <a:t>M</a:t>
            </a:r>
            <a:r>
              <a:rPr lang="en-US" sz="3200" dirty="0" smtClean="0"/>
              <a:t>ark up </a:t>
            </a:r>
            <a:r>
              <a:rPr lang="en-US" sz="3200" dirty="0" smtClean="0">
                <a:solidFill>
                  <a:srgbClr val="FF0000"/>
                </a:solidFill>
              </a:rPr>
              <a:t>L</a:t>
            </a:r>
            <a:r>
              <a:rPr lang="en-US" sz="3200" dirty="0" smtClean="0"/>
              <a:t>anguage (HTML)</a:t>
            </a:r>
          </a:p>
          <a:p>
            <a:endParaRPr lang="en-US" sz="3200" dirty="0"/>
          </a:p>
          <a:p>
            <a:r>
              <a:rPr lang="en-US" sz="3200" dirty="0" smtClean="0"/>
              <a:t>1) web-based programming language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9406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HTML is used to control the</a:t>
            </a:r>
            <a:r>
              <a:rPr lang="en-US" sz="3600" b="1" dirty="0" smtClean="0">
                <a:solidFill>
                  <a:srgbClr val="FF0000"/>
                </a:solidFill>
              </a:rPr>
              <a:t> aesthetics </a:t>
            </a:r>
            <a:r>
              <a:rPr lang="en-US" sz="3600" dirty="0" smtClean="0"/>
              <a:t>of a website</a:t>
            </a:r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html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27" y="3183721"/>
            <a:ext cx="4902336" cy="27986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4924" y="3183720"/>
            <a:ext cx="4767336" cy="279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389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49316" y="1719071"/>
            <a:ext cx="4639576" cy="4407408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C</a:t>
            </a:r>
            <a:r>
              <a:rPr lang="en-US" sz="3600" dirty="0" smtClean="0"/>
              <a:t>ascading </a:t>
            </a:r>
            <a:r>
              <a:rPr lang="en-US" sz="3600" dirty="0" smtClean="0">
                <a:solidFill>
                  <a:srgbClr val="FF0000"/>
                </a:solidFill>
              </a:rPr>
              <a:t>S</a:t>
            </a:r>
            <a:r>
              <a:rPr lang="en-US" sz="3600" dirty="0" smtClean="0"/>
              <a:t>tyle </a:t>
            </a:r>
            <a:r>
              <a:rPr lang="en-US" sz="3600" dirty="0" smtClean="0">
                <a:solidFill>
                  <a:srgbClr val="FF0000"/>
                </a:solidFill>
              </a:rPr>
              <a:t>S</a:t>
            </a:r>
            <a:r>
              <a:rPr lang="en-US" sz="3600" dirty="0" smtClean="0"/>
              <a:t>heets (CSS)</a:t>
            </a:r>
          </a:p>
          <a:p>
            <a:endParaRPr lang="en-US" sz="3600" dirty="0"/>
          </a:p>
          <a:p>
            <a:r>
              <a:rPr lang="en-US" sz="3600" dirty="0" smtClean="0"/>
              <a:t>1) used to </a:t>
            </a:r>
            <a:r>
              <a:rPr lang="en-US" sz="3600" dirty="0" smtClean="0">
                <a:solidFill>
                  <a:srgbClr val="FF0000"/>
                </a:solidFill>
              </a:rPr>
              <a:t>adjust the designs </a:t>
            </a:r>
            <a:r>
              <a:rPr lang="en-US" sz="3600" dirty="0" smtClean="0"/>
              <a:t>of your webpage</a:t>
            </a:r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CSS?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719071"/>
            <a:ext cx="3556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0501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Grid.thmx</Template>
  <TotalTime>4349</TotalTime>
  <Words>331</Words>
  <Application>Microsoft Macintosh PowerPoint</Application>
  <PresentationFormat>On-screen Show (4:3)</PresentationFormat>
  <Paragraphs>64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Grid</vt:lpstr>
      <vt:lpstr>Html/css</vt:lpstr>
      <vt:lpstr>Aim: what is html and the structure of this class?</vt:lpstr>
      <vt:lpstr>Welcome! </vt:lpstr>
      <vt:lpstr>Grading policy</vt:lpstr>
      <vt:lpstr>Lesson/exam structure</vt:lpstr>
      <vt:lpstr>Structure of this course:</vt:lpstr>
      <vt:lpstr>What is html?</vt:lpstr>
      <vt:lpstr>Purpose of html</vt:lpstr>
      <vt:lpstr>What is CSS?</vt:lpstr>
      <vt:lpstr>Purpose of CSS</vt:lpstr>
      <vt:lpstr>Why study html/css?</vt:lpstr>
      <vt:lpstr>Activity: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Html/css</dc:title>
  <dc:creator>skyboxx</dc:creator>
  <cp:lastModifiedBy>skyboxx</cp:lastModifiedBy>
  <cp:revision>13</cp:revision>
  <dcterms:created xsi:type="dcterms:W3CDTF">2015-07-06T18:09:11Z</dcterms:created>
  <dcterms:modified xsi:type="dcterms:W3CDTF">2015-07-09T18:38:33Z</dcterms:modified>
</cp:coreProperties>
</file>