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7" r:id="rId9"/>
    <p:sldId id="259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32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B39CC32-084E-0E43-A8BF-860CC6657DE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BA28DC-B6CB-D546-8819-0F915C102CA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CC32-084E-0E43-A8BF-860CC6657DE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28DC-B6CB-D546-8819-0F915C102C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CC32-084E-0E43-A8BF-860CC6657DE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3BA28DC-B6CB-D546-8819-0F915C102C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CC32-084E-0E43-A8BF-860CC6657DE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28DC-B6CB-D546-8819-0F915C102CA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39CC32-084E-0E43-A8BF-860CC6657DE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3BA28DC-B6CB-D546-8819-0F915C102C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CC32-084E-0E43-A8BF-860CC6657DE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28DC-B6CB-D546-8819-0F915C102CA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CC32-084E-0E43-A8BF-860CC6657DE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28DC-B6CB-D546-8819-0F915C102C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CC32-084E-0E43-A8BF-860CC6657DE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28DC-B6CB-D546-8819-0F915C102CA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CC32-084E-0E43-A8BF-860CC6657DE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28DC-B6CB-D546-8819-0F915C102CA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CC32-084E-0E43-A8BF-860CC6657DE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3BA28DC-B6CB-D546-8819-0F915C102C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9CC32-084E-0E43-A8BF-860CC6657DE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A28DC-B6CB-D546-8819-0F915C102CA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8B39CC32-084E-0E43-A8BF-860CC6657DE0}" type="datetimeFigureOut">
              <a:rPr lang="en-US" smtClean="0"/>
              <a:t>9/10/15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23BA28DC-B6CB-D546-8819-0F915C102CA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ebpagesthatsuck.smugmug.com/Other/Bad-Web-Design/i-3gcdsKD/A" TargetMode="External"/><Relationship Id="rId3" Type="http://schemas.openxmlformats.org/officeDocument/2006/relationships/hyperlink" Target="https://www.virginamerica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amazon.com/gp/gw/ajax/s.html?ie=UTF8&amp;ref_=nav_logo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MCNDHS</a:t>
            </a:r>
          </a:p>
          <a:p>
            <a:r>
              <a:rPr lang="en-US" dirty="0" smtClean="0"/>
              <a:t>Ms. </a:t>
            </a:r>
            <a:r>
              <a:rPr lang="en-US" dirty="0" err="1" smtClean="0"/>
              <a:t>Eng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 to 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15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structure of the code of a website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end structure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08" y="2121647"/>
            <a:ext cx="5721869" cy="444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3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We want to understand the relationship between code and the physical result from it: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Goal:</a:t>
            </a:r>
            <a:endParaRPr lang="en-US" dirty="0"/>
          </a:p>
        </p:txBody>
      </p:sp>
      <p:pic>
        <p:nvPicPr>
          <p:cNvPr id="4" name="Picture 3" descr="Screen Shot 2015-09-10 at 3.03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1" y="3236041"/>
            <a:ext cx="8225117" cy="362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79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Please surf the web and find three sites and answer the following questions:</a:t>
            </a:r>
          </a:p>
          <a:p>
            <a:endParaRPr lang="en-US" dirty="0"/>
          </a:p>
          <a:p>
            <a:r>
              <a:rPr lang="en-US" dirty="0" smtClean="0"/>
              <a:t>1) Give me the web address of the website.</a:t>
            </a:r>
          </a:p>
          <a:p>
            <a:r>
              <a:rPr lang="en-US" dirty="0" smtClean="0"/>
              <a:t>2) Sketch the structure of the website.</a:t>
            </a:r>
          </a:p>
          <a:p>
            <a:r>
              <a:rPr lang="en-US" dirty="0" smtClean="0"/>
              <a:t>3) Write three things you can improve for the websites you chose.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84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 Now</a:t>
            </a:r>
            <a:r>
              <a:rPr lang="en-US" dirty="0" smtClean="0"/>
              <a:t>:</a:t>
            </a:r>
            <a:endParaRPr lang="en-US" dirty="0"/>
          </a:p>
          <a:p>
            <a:endParaRPr lang="en-US" dirty="0" smtClean="0"/>
          </a:p>
          <a:p>
            <a:r>
              <a:rPr lang="en-US" sz="2800" dirty="0" smtClean="0"/>
              <a:t>With your elbow partner, talk about a few of your favorite colors and shades and explain why you find them attractive.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u="sng" dirty="0">
                <a:solidFill>
                  <a:srgbClr val="FF0000"/>
                </a:solidFill>
              </a:rPr>
              <a:t>Daily Grade:</a:t>
            </a:r>
          </a:p>
          <a:p>
            <a:r>
              <a:rPr lang="en-US" dirty="0"/>
              <a:t>On-time/attendance/not leaving the classroom: 25%</a:t>
            </a:r>
          </a:p>
          <a:p>
            <a:r>
              <a:rPr lang="en-US" dirty="0"/>
              <a:t>Cellphones: 25%</a:t>
            </a:r>
          </a:p>
          <a:p>
            <a:r>
              <a:rPr lang="en-US" dirty="0"/>
              <a:t>Notes:25%</a:t>
            </a:r>
          </a:p>
          <a:p>
            <a:r>
              <a:rPr lang="en-US" dirty="0"/>
              <a:t>Classwork/Homework: 25%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Aim: How are webpages structured?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2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Question: Ask yourself: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sz="3200" dirty="0" smtClean="0"/>
              <a:t>1.What is </a:t>
            </a:r>
            <a:r>
              <a:rPr lang="en-US" sz="3200" dirty="0" smtClean="0">
                <a:solidFill>
                  <a:srgbClr val="FF0000"/>
                </a:solidFill>
              </a:rPr>
              <a:t>structure</a:t>
            </a:r>
            <a:r>
              <a:rPr lang="en-US" sz="3200" dirty="0" smtClean="0"/>
              <a:t>?</a:t>
            </a:r>
          </a:p>
          <a:p>
            <a:pPr marL="45720" indent="0">
              <a:buNone/>
            </a:pPr>
            <a:r>
              <a:rPr lang="en-US" sz="3200" dirty="0" smtClean="0"/>
              <a:t>2.What are the benefits of having structure?</a:t>
            </a:r>
          </a:p>
          <a:p>
            <a:pPr marL="45720" indent="0">
              <a:buNone/>
            </a:pPr>
            <a:r>
              <a:rPr lang="en-US" sz="3200" dirty="0" smtClean="0"/>
              <a:t>3.Can you think of something that has structure?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structure? (I will grade)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1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USER EXPERIENCE:</a:t>
            </a:r>
          </a:p>
          <a:p>
            <a:endParaRPr lang="en-US" sz="3600" dirty="0"/>
          </a:p>
          <a:p>
            <a:r>
              <a:rPr lang="en-US" sz="3600" dirty="0" smtClean="0"/>
              <a:t>1. If your site is simple to use, your client will more likely stay on the website.</a:t>
            </a:r>
          </a:p>
          <a:p>
            <a:r>
              <a:rPr lang="en-US" sz="3600" dirty="0" smtClean="0"/>
              <a:t>2. Higher traffic.</a:t>
            </a:r>
          </a:p>
          <a:p>
            <a:r>
              <a:rPr lang="en-US" sz="3600" dirty="0" smtClean="0"/>
              <a:t>3. Search Engine Optimization.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structure is important: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366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structure: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3495" y="1709730"/>
            <a:ext cx="856876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Front End </a:t>
            </a:r>
            <a:r>
              <a:rPr lang="en-US" sz="3200" dirty="0" smtClean="0"/>
              <a:t>structure:			    </a:t>
            </a:r>
            <a:r>
              <a:rPr lang="en-US" sz="3200" dirty="0" smtClean="0">
                <a:solidFill>
                  <a:srgbClr val="000090"/>
                </a:solidFill>
              </a:rPr>
              <a:t>Back End </a:t>
            </a:r>
            <a:r>
              <a:rPr lang="en-US" sz="3200" dirty="0" smtClean="0"/>
              <a:t>structure:	</a:t>
            </a:r>
          </a:p>
          <a:p>
            <a:r>
              <a:rPr lang="en-US" sz="3200" dirty="0" smtClean="0"/>
              <a:t>*Aesthetic design				*Code organization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11652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front end (Please copy)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88" y="1795467"/>
            <a:ext cx="6073588" cy="45551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52068" y="2032000"/>
            <a:ext cx="2559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outside appearance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03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and contrast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1912471"/>
            <a:ext cx="81120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https://webpagesthatsuck.smugmug.com/Other/Bad-Web-Design/i-3gcdsKD/</a:t>
            </a:r>
            <a:r>
              <a:rPr lang="en-US" dirty="0" smtClean="0">
                <a:hlinkClick r:id="rId2"/>
              </a:rPr>
              <a:t>A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pl-PL" dirty="0">
                <a:hlinkClick r:id="rId3"/>
              </a:rPr>
              <a:t>https://www.virginamerica.com</a:t>
            </a:r>
            <a:r>
              <a:rPr lang="pl-PL" dirty="0" smtClean="0">
                <a:hlinkClick r:id="rId3"/>
              </a:rPr>
              <a:t>/</a:t>
            </a:r>
            <a:endParaRPr lang="pl-PL" dirty="0" smtClean="0"/>
          </a:p>
          <a:p>
            <a:endParaRPr lang="pl-P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69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>
                <a:hlinkClick r:id="rId2"/>
              </a:rPr>
              <a:t>https://www.amazon.com/gp/gw/ajax/s.html?ie=UTF8&amp;ref_=</a:t>
            </a:r>
            <a:r>
              <a:rPr lang="pl-PL" dirty="0" smtClean="0">
                <a:hlinkClick r:id="rId2"/>
              </a:rPr>
              <a:t>nav_logo</a:t>
            </a:r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de-DE" dirty="0"/>
              <a:t>http://</a:t>
            </a:r>
            <a:r>
              <a:rPr lang="de-DE" dirty="0" err="1"/>
              <a:t>www.ebay.com</a:t>
            </a:r>
            <a:r>
              <a:rPr lang="de-DE" dirty="0"/>
              <a:t>/</a:t>
            </a:r>
            <a:endParaRPr lang="pl-PL" dirty="0" smtClean="0"/>
          </a:p>
          <a:p>
            <a:endParaRPr lang="pl-PL" dirty="0"/>
          </a:p>
          <a:p>
            <a:endParaRPr lang="pl-PL" dirty="0"/>
          </a:p>
          <a:p>
            <a:endParaRPr lang="pl-PL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more challenging comparison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138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Front end structure</a:t>
            </a:r>
            <a:endParaRPr lang="en-US" dirty="0"/>
          </a:p>
        </p:txBody>
      </p:sp>
      <p:pic>
        <p:nvPicPr>
          <p:cNvPr id="5" name="Picture 4" descr="Screen Shot 2015-09-04 at 12.09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0241"/>
            <a:ext cx="9144000" cy="361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080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Grid.thmx</Template>
  <TotalTime>64</TotalTime>
  <Words>308</Words>
  <Application>Microsoft Macintosh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Grid</vt:lpstr>
      <vt:lpstr>Intro to HTML</vt:lpstr>
      <vt:lpstr>Aim: How are webpages structured?</vt:lpstr>
      <vt:lpstr>What is structure? (I will grade)</vt:lpstr>
      <vt:lpstr>Why structure is important:</vt:lpstr>
      <vt:lpstr>Categories of structure:</vt:lpstr>
      <vt:lpstr>Example of front end (Please copy)</vt:lpstr>
      <vt:lpstr>Compare and contrast</vt:lpstr>
      <vt:lpstr>A more challenging comparison</vt:lpstr>
      <vt:lpstr>Front end structure</vt:lpstr>
      <vt:lpstr>Back end structure</vt:lpstr>
      <vt:lpstr>Goal: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9</cp:revision>
  <dcterms:created xsi:type="dcterms:W3CDTF">2015-09-04T15:59:27Z</dcterms:created>
  <dcterms:modified xsi:type="dcterms:W3CDTF">2015-09-10T19:04:19Z</dcterms:modified>
</cp:coreProperties>
</file>