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42" y="-281171"/>
            <a:ext cx="4407408" cy="8407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8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8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8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ebpagesthatsuck.smugmug.com/Other/Bad-Web-Design/i-3gcdsKD/A" TargetMode="External"/><Relationship Id="rId4" Type="http://schemas.openxmlformats.org/officeDocument/2006/relationships/hyperlink" Target="https://www.virginamerica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mazon.com/gp/gw/ajax/s.html?ie=UTF8&amp;ref_=nav_log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INTRO TO HTML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The structure of the code of a website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BACK END STRUCTURE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108" y="2121647"/>
            <a:ext cx="5721869" cy="4447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ymbol"/>
              <a:buChar char="◼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We want to understand the relationship between code and the physical result from it:</a:t>
            </a:r>
            <a:endParaRPr b="0" i="0" sz="32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GOAL: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10 at 3.03.39 PM.png"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1" y="3236041"/>
            <a:ext cx="8225117" cy="3621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Please surf the web and find three sites and answer the following questions: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1) Give me the web address of the website.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2) Sketch the structure of the website.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3) Write three things you can improve for the websites you chose. 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Noto Symbol"/>
              <a:buChar char="◼"/>
            </a:pPr>
            <a:r>
              <a:rPr b="0" i="0" lang="en-US" sz="259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With your elbow partner, talk about a few of your favorite colors and shades and explain why you find them attractive.</a:t>
            </a:r>
            <a:endParaRPr/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HOW ARE WEBPAGES STRUCTURED?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Question: Ask yourself: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7619" lvl="0" marL="4572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1.What is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structure</a:t>
            </a: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?</a:t>
            </a:r>
            <a:endParaRPr/>
          </a:p>
          <a:p>
            <a:pPr indent="-7619" lvl="0" marL="4572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2.What are the benefits of having structure?</a:t>
            </a:r>
            <a:endParaRPr/>
          </a:p>
          <a:p>
            <a:pPr indent="-7619" lvl="0" marL="4572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3.Can you think of something that has structure?</a:t>
            </a:r>
            <a:endParaRPr b="0" i="0" sz="32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 IS STRUCTURE? (I WILL GRADE)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USER EXPERIENCE:</a:t>
            </a:r>
            <a:endParaRPr/>
          </a:p>
          <a:p>
            <a:pPr indent="-7620" lvl="0" marL="27432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1. If your site is simple to use, your client will more likely stay on the website.</a:t>
            </a:r>
            <a:endParaRPr/>
          </a:p>
          <a:p>
            <a:pPr indent="-236220" lvl="0" marL="27432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2. Higher traffic.</a:t>
            </a:r>
            <a:endParaRPr/>
          </a:p>
          <a:p>
            <a:pPr indent="-236220" lvl="0" marL="27432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3. Search Engine Optimization.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WHY STRUCTURE IS IMPORTANT: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CATEGORIES OF STRUCTURE: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93495" y="1709730"/>
            <a:ext cx="856876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Front End </a:t>
            </a: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structure:			    </a:t>
            </a:r>
            <a:r>
              <a:rPr b="0" i="0" lang="en-US" sz="3200" u="none" cap="none" strike="noStrike">
                <a:solidFill>
                  <a:srgbClr val="00009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Back End </a:t>
            </a: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structure: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*Aesthetic design				*Code organization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EXAMPLE OF FRONT END (PLEASE COPY)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88" y="1795467"/>
            <a:ext cx="6073588" cy="455519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6352068" y="2032000"/>
            <a:ext cx="2559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The outside appearance</a:t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COMPARE AND CONTRAST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81000" y="1912471"/>
            <a:ext cx="811209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Souce Sans Pro"/>
                <a:ea typeface="Souce Sans Pro"/>
                <a:cs typeface="Souce Sans Pro"/>
                <a:sym typeface="Souce Sans Pro"/>
                <a:hlinkClick r:id="rId3"/>
              </a:rPr>
              <a:t>https://webpagesthatsuck.smugmug.com/Other/Bad-Web-Design/i-3gcdsKD/A</a:t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Souce Sans Pro"/>
                <a:ea typeface="Souce Sans Pro"/>
                <a:cs typeface="Souce Sans Pro"/>
                <a:sym typeface="Souce Sans Pro"/>
                <a:hlinkClick r:id="rId4"/>
              </a:rPr>
              <a:t>https://www.virginamerica.com/</a:t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sng" cap="none" strike="noStrike">
                <a:solidFill>
                  <a:schemeClr val="hlink"/>
                </a:solidFill>
                <a:latin typeface="Souce Sans Pro"/>
                <a:ea typeface="Souce Sans Pro"/>
                <a:cs typeface="Souce Sans Pro"/>
                <a:sym typeface="Souce Sans Pro"/>
                <a:hlinkClick r:id="rId3"/>
              </a:rPr>
              <a:t>https://www.amazon.com/gp/gw/ajax/s.html?ie=UTF8&amp;ref_=nav_logo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http://www.ebay.com/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 MORE CHALLENGING COMPARISON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FRONT END STRUCTURE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04 at 12.09.18 PM.png"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0241"/>
            <a:ext cx="9144000" cy="361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id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