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81E8903-B34C-3343-8869-F28046B0F623}" type="datetimeFigureOut">
              <a:rPr lang="en-US"/>
              <a:pPr>
                <a:defRPr/>
              </a:pPr>
              <a:t>10/18/15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D75CF99-360F-0C4D-B19A-836DF584D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3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AB5B6-397B-5F40-B82E-88FFB982454A}" type="datetimeFigureOut">
              <a:rPr lang="en-US"/>
              <a:pPr>
                <a:defRPr/>
              </a:pPr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20180-837E-A441-A8CA-380BF9DA1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8406F-42D7-024A-85BB-1EED31F524A7}" type="datetimeFigureOut">
              <a:rPr lang="en-US"/>
              <a:pPr>
                <a:defRPr/>
              </a:pPr>
              <a:t>10/18/15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C987740-115D-5542-ADF3-2D9A208FE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3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FF328-0E58-0F49-B3E0-FE5B34411AA4}" type="datetimeFigureOut">
              <a:rPr lang="en-US"/>
              <a:pPr>
                <a:defRPr/>
              </a:pPr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87C69-7C8F-324D-A300-90F96A77C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4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580F808-6859-8841-9C6B-5CD7E6EAAA57}" type="datetimeFigureOut">
              <a:rPr lang="en-US"/>
              <a:pPr>
                <a:defRPr/>
              </a:pPr>
              <a:t>10/18/15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6EA9BC0-A4CC-9949-BD8B-AF2F48487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4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557D3-30ED-0A40-A81B-9A9CEEC7EEEA}" type="datetimeFigureOut">
              <a:rPr lang="en-US"/>
              <a:pPr>
                <a:defRPr/>
              </a:pPr>
              <a:t>10/18/15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4976E-3208-A147-85D9-36F39201F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3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2A10-EE10-B040-8BE6-4AFE3BF1768F}" type="datetimeFigureOut">
              <a:rPr lang="en-US"/>
              <a:pPr>
                <a:defRPr/>
              </a:pPr>
              <a:t>10/18/15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A4D81-9946-8A47-B69B-CAA5C8963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5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A1662-0002-7548-A8DF-E0FF8384A7D4}" type="datetimeFigureOut">
              <a:rPr lang="en-US"/>
              <a:pPr>
                <a:defRPr/>
              </a:pPr>
              <a:t>10/18/15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62B0B-6B8A-5949-ACA2-4B0A87995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FF78E-6D6E-7D4F-B0A9-85C903304186}" type="datetimeFigureOut">
              <a:rPr lang="en-US"/>
              <a:pPr>
                <a:defRPr/>
              </a:pPr>
              <a:t>10/18/15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DE4B2-2E3C-0943-A66E-134792D28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17605-DAB6-7943-A328-28008FB49B0B}" type="datetimeFigureOut">
              <a:rPr lang="en-US"/>
              <a:pPr>
                <a:defRPr/>
              </a:pPr>
              <a:t>10/18/15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FC6E90-D7A0-7348-A0CA-43FC75034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33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E495D-4CCF-A543-957B-3A3086A333CF}" type="datetimeFigureOut">
              <a:rPr lang="en-US"/>
              <a:pPr>
                <a:defRPr/>
              </a:pPr>
              <a:t>10/18/15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54575-E203-9D4E-89F2-EC8CC8791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4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FD3384E-9A85-3447-8DED-322D8839C4F0}" type="datetimeFigureOut">
              <a:rPr lang="en-US"/>
              <a:pPr>
                <a:defRPr/>
              </a:pPr>
              <a:t>10/18/15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3C3D6AF-B308-0449-BD7C-F4770486D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Html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take out YOUR laptop! Open up your repository folder and listen to my instructions!</a:t>
            </a: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 smtClean="0">
                <a:ea typeface="+mj-ea"/>
                <a:cs typeface="+mj-cs"/>
              </a:rPr>
              <a:t>aim</a:t>
            </a:r>
            <a:r>
              <a:rPr lang="en-US" sz="2000" dirty="0" smtClean="0">
                <a:ea typeface="+mj-ea"/>
                <a:cs typeface="+mj-cs"/>
              </a:rPr>
              <a:t>: how do we save images to our repository by using images taken from our cellphones?</a:t>
            </a:r>
            <a:endParaRPr lang="en-US" sz="2000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748522"/>
            <a:ext cx="51436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take out your phone.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3" y="3087855"/>
            <a:ext cx="4041985" cy="3027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78" y="1409700"/>
            <a:ext cx="5296283" cy="54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1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take a </a:t>
            </a:r>
            <a:r>
              <a:rPr lang="en-US" sz="4000" dirty="0" err="1" smtClean="0">
                <a:solidFill>
                  <a:srgbClr val="FF0000"/>
                </a:solidFill>
              </a:rPr>
              <a:t>selfie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(definition: a picture of yourself)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540" y="3031253"/>
            <a:ext cx="5409404" cy="3606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9" y="3069498"/>
            <a:ext cx="2531324" cy="3804997"/>
          </a:xfrm>
          <a:prstGeom prst="rect">
            <a:avLst/>
          </a:prstGeom>
        </p:spPr>
      </p:pic>
      <p:sp>
        <p:nvSpPr>
          <p:cNvPr id="7" name="Donut 6"/>
          <p:cNvSpPr/>
          <p:nvPr/>
        </p:nvSpPr>
        <p:spPr>
          <a:xfrm>
            <a:off x="381000" y="3031253"/>
            <a:ext cx="1416873" cy="977151"/>
          </a:xfrm>
          <a:prstGeom prst="donut">
            <a:avLst>
              <a:gd name="adj" fmla="val 151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1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E-mail </a:t>
            </a:r>
            <a:r>
              <a:rPr lang="en-US" dirty="0" smtClean="0"/>
              <a:t>the picture to </a:t>
            </a:r>
            <a:r>
              <a:rPr lang="en-US" dirty="0" smtClean="0">
                <a:solidFill>
                  <a:srgbClr val="FF0000"/>
                </a:solidFill>
              </a:rPr>
              <a:t>yourself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01640"/>
            <a:ext cx="3164231" cy="4756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066" y="1953181"/>
            <a:ext cx="3262995" cy="4904819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2606092" y="2101640"/>
            <a:ext cx="1270057" cy="785071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82474" y="5041778"/>
            <a:ext cx="1270057" cy="1084385"/>
          </a:xfrm>
          <a:prstGeom prst="donut">
            <a:avLst>
              <a:gd name="adj" fmla="val 1283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5513034" y="3544629"/>
            <a:ext cx="1270057" cy="1084385"/>
          </a:xfrm>
          <a:prstGeom prst="donut">
            <a:avLst>
              <a:gd name="adj" fmla="val 1283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7175000" y="3645505"/>
            <a:ext cx="946097" cy="934024"/>
          </a:xfrm>
          <a:prstGeom prst="mathMultiply">
            <a:avLst>
              <a:gd name="adj1" fmla="val 23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0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1323"/>
            <a:ext cx="8407400" cy="44069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open your email from your computer: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</a:t>
            </a:r>
            <a:endParaRPr lang="en-US" dirty="0"/>
          </a:p>
        </p:txBody>
      </p:sp>
      <p:pic>
        <p:nvPicPr>
          <p:cNvPr id="4" name="Picture 3" descr="Screen Shot 2015-10-18 at 9.11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934"/>
            <a:ext cx="9144000" cy="15481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2210395"/>
            <a:ext cx="89233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creen Shot 2015-10-18 at 9.12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99" y="3530034"/>
            <a:ext cx="2989910" cy="31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9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Download the image and rename</a:t>
            </a:r>
            <a:endParaRPr lang="en-US" dirty="0"/>
          </a:p>
        </p:txBody>
      </p:sp>
      <p:pic>
        <p:nvPicPr>
          <p:cNvPr id="4" name="Picture 3" descr="Screen Shot 2015-10-18 at 9.12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" y="1625741"/>
            <a:ext cx="3809130" cy="5021942"/>
          </a:xfrm>
          <a:prstGeom prst="rect">
            <a:avLst/>
          </a:prstGeom>
        </p:spPr>
      </p:pic>
      <p:sp>
        <p:nvSpPr>
          <p:cNvPr id="5" name="Donut 4"/>
          <p:cNvSpPr/>
          <p:nvPr/>
        </p:nvSpPr>
        <p:spPr>
          <a:xfrm>
            <a:off x="2606092" y="1409700"/>
            <a:ext cx="1039137" cy="932660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10-18 at 9.13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90" y="1625741"/>
            <a:ext cx="5322046" cy="1039216"/>
          </a:xfrm>
          <a:prstGeom prst="rect">
            <a:avLst/>
          </a:prstGeom>
        </p:spPr>
      </p:pic>
      <p:pic>
        <p:nvPicPr>
          <p:cNvPr id="7" name="Picture 6" descr="Screen Shot 2015-10-18 at 9.14.3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90" y="2966825"/>
            <a:ext cx="5322046" cy="10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3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YOUR </a:t>
            </a:r>
            <a:r>
              <a:rPr lang="en-US" dirty="0" smtClean="0">
                <a:solidFill>
                  <a:srgbClr val="FF0000"/>
                </a:solidFill>
              </a:rPr>
              <a:t>IMAGE IS INSIDE YOUR IMAGES FOLDER </a:t>
            </a:r>
            <a:r>
              <a:rPr lang="en-US" dirty="0" smtClean="0"/>
              <a:t>inside your </a:t>
            </a:r>
            <a:r>
              <a:rPr lang="en-US" dirty="0" smtClean="0">
                <a:solidFill>
                  <a:srgbClr val="FF0000"/>
                </a:solidFill>
              </a:rPr>
              <a:t>REPOSITORY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step: </a:t>
            </a:r>
            <a:endParaRPr lang="en-US" dirty="0"/>
          </a:p>
        </p:txBody>
      </p:sp>
      <p:pic>
        <p:nvPicPr>
          <p:cNvPr id="4" name="Picture 3" descr="Screen Shot 2015-10-18 at 9.26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22" y="2554737"/>
            <a:ext cx="4734172" cy="332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7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 your repository folder.</a:t>
            </a:r>
          </a:p>
          <a:p>
            <a:r>
              <a:rPr lang="en-US" dirty="0" smtClean="0"/>
              <a:t>Right click on the folder and click compressed zipped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check safety: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31378"/>
            <a:ext cx="7215746" cy="320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57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TML tag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HTML tags.pot</Template>
  <TotalTime>68</TotalTime>
  <Words>156</Words>
  <Application>Microsoft Macintosh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Franklin Gothic Medium</vt:lpstr>
      <vt:lpstr>ＭＳ Ｐゴシック</vt:lpstr>
      <vt:lpstr>Arial</vt:lpstr>
      <vt:lpstr>Wingdings 2</vt:lpstr>
      <vt:lpstr>Wingdings</vt:lpstr>
      <vt:lpstr>Calibri</vt:lpstr>
      <vt:lpstr>HTML tags</vt:lpstr>
      <vt:lpstr>Html</vt:lpstr>
      <vt:lpstr>aim: how do we save images to our repository by using images taken from our cellphones?</vt:lpstr>
      <vt:lpstr>step 1:</vt:lpstr>
      <vt:lpstr>step 2:</vt:lpstr>
      <vt:lpstr>step 3:</vt:lpstr>
      <vt:lpstr>step 4:</vt:lpstr>
      <vt:lpstr>Step 5: Download the image and rename</vt:lpstr>
      <vt:lpstr>final step: </vt:lpstr>
      <vt:lpstr>double check safety: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9</cp:revision>
  <dcterms:created xsi:type="dcterms:W3CDTF">2015-09-10T21:23:12Z</dcterms:created>
  <dcterms:modified xsi:type="dcterms:W3CDTF">2015-10-18T13:38:01Z</dcterms:modified>
</cp:coreProperties>
</file>