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53CB15-E47E-3545-BFAB-5F1E62B4BA70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4D3A996-7E75-054D-BA7D-0C4DC16A3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B7CCD-C7AE-A24A-932B-C4D2829B880F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32922-EDB8-AF42-89C9-90C314578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E697C-06C8-7E41-90CE-FC4F73F418BA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1E4259F-4A40-DF4E-B7D1-C49A3771C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DC4E-6C3A-0D43-9736-F361D7837A4B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5408-9731-D642-B309-F1CBF410E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AF272F-931E-364F-BBC3-D45A82045C0D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DE27675-F9B2-5144-A59B-C5021C1F3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E196-8C61-C544-93E5-8DFC325072C9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91272-F3D4-9E4C-85FF-3BA02728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8EA2-CACB-B840-809D-762574565A5A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5DAB-93A8-5246-A3AF-46E7BC53B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CC713-7F74-5D4C-A8FF-D7E22DFB3DC8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72A1F-FCC4-6D41-9E6F-798DB65C2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AD7AA-789D-D640-91EF-3EF051D13146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47DD8-F9AC-2040-A601-ED113DDA6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4682C-26C5-1A4D-B6FE-6F4D552CEF89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61C33B-15E0-F64E-A7CB-380F1F40A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647EA-3442-3D46-A783-B5231BED5714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A5EB-10BA-0645-9871-CB96B0859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AE0C3C-70FE-3F47-92D2-A29B6F2A8CEF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648F0E-4090-4E47-93B4-602AF334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2"/>
            <a:ext cx="8407400" cy="4944915"/>
          </a:xfrm>
        </p:spPr>
        <p:txBody>
          <a:bodyPr>
            <a:normAutofit fontScale="47500" lnSpcReduction="2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dirty="0" smtClean="0">
                <a:ea typeface="+mn-ea"/>
                <a:cs typeface="+mn-cs"/>
              </a:rPr>
              <a:t>OPEN: Notepad</a:t>
            </a:r>
            <a:r>
              <a:rPr lang="en-US" dirty="0" smtClean="0">
                <a:ea typeface="+mn-ea"/>
                <a:cs typeface="+mn-cs"/>
              </a:rPr>
              <a:t>	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&lt;!DOCTYPE html&gt;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&lt;html&gt;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&lt;head&gt;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>
                <a:ea typeface="+mn-ea"/>
                <a:cs typeface="+mn-cs"/>
              </a:rPr>
              <a:t> </a:t>
            </a:r>
            <a:r>
              <a:rPr lang="en-US" sz="4100" dirty="0" smtClean="0">
                <a:ea typeface="+mn-ea"/>
                <a:cs typeface="+mn-cs"/>
              </a:rPr>
              <a:t>    &lt;title&gt;&lt;/title&gt;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&lt;head&gt;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&lt;body&gt;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&lt;/body&gt;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sz="4100" dirty="0" smtClean="0">
                <a:ea typeface="+mn-ea"/>
                <a:cs typeface="+mn-cs"/>
              </a:rPr>
              <a:t>&lt;/html&gt;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sz="3600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u="sng" dirty="0" smtClean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dirty="0" smtClean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dirty="0" smtClean="0">
                <a:solidFill>
                  <a:srgbClr val="FF0000"/>
                </a:solidFill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dirty="0" smtClean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3600" dirty="0" smtClean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link images from our repository?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repository</a:t>
            </a:r>
            <a:endParaRPr lang="en-US" dirty="0"/>
          </a:p>
        </p:txBody>
      </p:sp>
      <p:pic>
        <p:nvPicPr>
          <p:cNvPr id="4" name="Picture 3" descr="Screen Shot 2015-10-14 at 6.3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3943"/>
            <a:ext cx="8277319" cy="47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the image folder</a:t>
            </a:r>
            <a:endParaRPr lang="en-US" dirty="0"/>
          </a:p>
        </p:txBody>
      </p:sp>
      <p:pic>
        <p:nvPicPr>
          <p:cNvPr id="4" name="Picture 3" descr="Screen Shot 2015-10-14 at 6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2" y="2231420"/>
            <a:ext cx="4571415" cy="2502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2415" y="2076971"/>
            <a:ext cx="5951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Notice nothing appears…</a:t>
            </a:r>
          </a:p>
          <a:p>
            <a:endParaRPr lang="en-US" sz="4800" dirty="0"/>
          </a:p>
          <a:p>
            <a:r>
              <a:rPr lang="en-US" sz="4800" dirty="0" smtClean="0"/>
              <a:t>why….?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8480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photo from the internet..</a:t>
            </a:r>
            <a:endParaRPr lang="en-US" dirty="0"/>
          </a:p>
        </p:txBody>
      </p:sp>
      <p:pic>
        <p:nvPicPr>
          <p:cNvPr id="4" name="Picture 3" descr="Screen Shot 2015-10-15 at 12.0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1573"/>
            <a:ext cx="5003091" cy="911106"/>
          </a:xfrm>
          <a:prstGeom prst="rect">
            <a:avLst/>
          </a:prstGeom>
        </p:spPr>
      </p:pic>
      <p:pic>
        <p:nvPicPr>
          <p:cNvPr id="7" name="Picture 6" descr="Screen Shot 2015-10-15 at 12.0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2679"/>
            <a:ext cx="4579723" cy="43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47653"/>
            <a:ext cx="8407400" cy="4406900"/>
          </a:xfrm>
        </p:spPr>
        <p:txBody>
          <a:bodyPr/>
          <a:lstStyle/>
          <a:p>
            <a:r>
              <a:rPr lang="en-US" dirty="0" smtClean="0"/>
              <a:t>make sure you save it with an appropriate name!</a:t>
            </a:r>
          </a:p>
          <a:p>
            <a:endParaRPr lang="en-US" dirty="0"/>
          </a:p>
          <a:p>
            <a:r>
              <a:rPr lang="en-US" dirty="0" smtClean="0"/>
              <a:t>checklist:</a:t>
            </a:r>
          </a:p>
          <a:p>
            <a:r>
              <a:rPr lang="en-US" dirty="0" smtClean="0"/>
              <a:t>1) Naming should be related to image.</a:t>
            </a:r>
          </a:p>
          <a:p>
            <a:r>
              <a:rPr lang="en-US" dirty="0" smtClean="0"/>
              <a:t>2) If you want to put a space, use an underscore </a:t>
            </a:r>
          </a:p>
          <a:p>
            <a:pPr marL="44450" indent="0">
              <a:buNone/>
            </a:pPr>
            <a:r>
              <a:rPr lang="en-US" dirty="0"/>
              <a:t> </a:t>
            </a:r>
            <a:r>
              <a:rPr lang="en-US" dirty="0" smtClean="0"/>
              <a:t> (ex: </a:t>
            </a:r>
            <a:r>
              <a:rPr lang="en-US" dirty="0" smtClean="0">
                <a:solidFill>
                  <a:srgbClr val="FF0000"/>
                </a:solidFill>
              </a:rPr>
              <a:t>number one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008000"/>
                </a:solidFill>
              </a:rPr>
              <a:t>number_one</a:t>
            </a:r>
            <a:endParaRPr lang="en-US" dirty="0" smtClean="0">
              <a:solidFill>
                <a:srgbClr val="008000"/>
              </a:solidFill>
            </a:endParaRPr>
          </a:p>
          <a:p>
            <a:pPr marL="4445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8256" y="355600"/>
            <a:ext cx="8382000" cy="1054100"/>
          </a:xfrm>
        </p:spPr>
        <p:txBody>
          <a:bodyPr/>
          <a:lstStyle/>
          <a:p>
            <a:r>
              <a:rPr lang="en-US" dirty="0" smtClean="0"/>
              <a:t>saving techniques</a:t>
            </a:r>
            <a:endParaRPr lang="en-US" dirty="0"/>
          </a:p>
        </p:txBody>
      </p:sp>
      <p:pic>
        <p:nvPicPr>
          <p:cNvPr id="4" name="Picture 3" descr="Screen Shot 2015-10-15 at 12.0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963" y="4235495"/>
            <a:ext cx="8851900" cy="1104900"/>
          </a:xfrm>
          <a:prstGeom prst="rect">
            <a:avLst/>
          </a:prstGeom>
        </p:spPr>
      </p:pic>
      <p:pic>
        <p:nvPicPr>
          <p:cNvPr id="5" name="Picture 4" descr="Screen Shot 2015-10-15 at 12.0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80" y="3451582"/>
            <a:ext cx="7385114" cy="34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</a:t>
            </a:r>
            <a:endParaRPr lang="en-US" dirty="0"/>
          </a:p>
        </p:txBody>
      </p:sp>
      <p:pic>
        <p:nvPicPr>
          <p:cNvPr id="6" name="Picture 5" descr="Screen Shot 2015-10-15 at 12.1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9" y="2122269"/>
            <a:ext cx="8717140" cy="16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6" name="Picture 5" descr="Screen Shot 2015-10-15 at 12.3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2112"/>
            <a:ext cx="4481067" cy="3756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1565" y="1653378"/>
            <a:ext cx="4342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Create a subfolder within the gallery folder that contains:</a:t>
            </a:r>
          </a:p>
          <a:p>
            <a:r>
              <a:rPr lang="en-US" sz="4000" dirty="0" smtClean="0"/>
              <a:t>6 </a:t>
            </a:r>
            <a:r>
              <a:rPr lang="en-US" sz="4000" dirty="0" err="1" smtClean="0"/>
              <a:t>images.jpg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05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1080</TotalTime>
  <Words>103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html</vt:lpstr>
      <vt:lpstr>aim: how do we link images from our repository?</vt:lpstr>
      <vt:lpstr>your repository</vt:lpstr>
      <vt:lpstr>click the image folder</vt:lpstr>
      <vt:lpstr>taking a photo from the internet..</vt:lpstr>
      <vt:lpstr>saving techniques</vt:lpstr>
      <vt:lpstr>saving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2015-10-15T16:32:03Z</dcterms:modified>
</cp:coreProperties>
</file>