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 b="0" i="0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 b="0" i="0" sz="18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None/>
              <a:defRPr b="0" i="0" sz="16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None/>
              <a:defRPr b="0" i="0" sz="14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1828800" marR="0" rtl="0" algn="ctr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None/>
              <a:defRPr b="0" i="0" sz="13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381250" y="-280987"/>
            <a:ext cx="4406900" cy="8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ce Sans Pro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32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8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4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20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20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ce Sans Pro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ce Sans Pro"/>
              <a:buNone/>
              <a:defRPr b="0" i="0" sz="32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4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b="0" i="0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b="0" i="0" sz="1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b="0" i="0" sz="14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b="0" i="0" sz="13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010400" y="2052638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MCNDHS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Ms. Eng</a:t>
            </a:r>
            <a:endParaRPr b="0" i="0" sz="1900" u="none" cap="none" strike="noStrike">
              <a:solidFill>
                <a:srgbClr val="FFFFFF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2052638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HTML</a:t>
            </a:r>
            <a:endParaRPr b="0" i="0" sz="4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81000" y="1719262"/>
            <a:ext cx="8407400" cy="4944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50"/>
              <a:buFont typeface="Noto Symbol"/>
              <a:buChar char="◼"/>
            </a:pPr>
            <a:r>
              <a:rPr b="0" i="0" lang="en-US" sz="95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Do now:</a:t>
            </a:r>
            <a:endParaRPr/>
          </a:p>
          <a:p>
            <a:pPr indent="-236220" lvl="0" marL="274320" marR="0" rtl="0" algn="l">
              <a:lnSpc>
                <a:spcPct val="80000"/>
              </a:lnSpc>
              <a:spcBef>
                <a:spcPts val="342"/>
              </a:spcBef>
              <a:spcAft>
                <a:spcPts val="0"/>
              </a:spcAft>
              <a:buClr>
                <a:schemeClr val="accent1"/>
              </a:buClr>
              <a:buSzPts val="1710"/>
              <a:buFont typeface="Noto Symbol"/>
              <a:buChar char="◼"/>
            </a:pPr>
            <a:r>
              <a:rPr b="0" i="0" lang="en-US" sz="171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OPEN: Notepad</a:t>
            </a:r>
            <a:r>
              <a:rPr b="0" i="0" lang="en-US" sz="95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	</a:t>
            </a:r>
            <a:endParaRPr/>
          </a:p>
          <a:p>
            <a:pPr indent="-7619" lvl="0" marL="45720" marR="0" rtl="0" algn="l">
              <a:lnSpc>
                <a:spcPct val="80000"/>
              </a:lnSpc>
              <a:spcBef>
                <a:spcPts val="389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47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&lt;!DOCTYPE html&gt;</a:t>
            </a:r>
            <a:endParaRPr/>
          </a:p>
          <a:p>
            <a:pPr indent="-7619" lvl="0" marL="45720" marR="0" rtl="0" algn="l">
              <a:lnSpc>
                <a:spcPct val="80000"/>
              </a:lnSpc>
              <a:spcBef>
                <a:spcPts val="389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47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&lt;html&gt;</a:t>
            </a:r>
            <a:endParaRPr/>
          </a:p>
          <a:p>
            <a:pPr indent="-7619" lvl="0" marL="45720" marR="0" rtl="0" algn="l">
              <a:lnSpc>
                <a:spcPct val="80000"/>
              </a:lnSpc>
              <a:spcBef>
                <a:spcPts val="389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47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&lt;head&gt;</a:t>
            </a:r>
            <a:endParaRPr/>
          </a:p>
          <a:p>
            <a:pPr indent="-7619" lvl="0" marL="45720" marR="0" rtl="0" algn="l">
              <a:lnSpc>
                <a:spcPct val="80000"/>
              </a:lnSpc>
              <a:spcBef>
                <a:spcPts val="389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47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     &lt;title&gt;&lt;/title&gt;</a:t>
            </a:r>
            <a:endParaRPr/>
          </a:p>
          <a:p>
            <a:pPr indent="-7619" lvl="0" marL="45720" marR="0" rtl="0" algn="l">
              <a:lnSpc>
                <a:spcPct val="80000"/>
              </a:lnSpc>
              <a:spcBef>
                <a:spcPts val="389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47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&lt;head&gt;</a:t>
            </a:r>
            <a:endParaRPr/>
          </a:p>
          <a:p>
            <a:pPr indent="-7619" lvl="0" marL="45720" marR="0" rtl="0" algn="l">
              <a:lnSpc>
                <a:spcPct val="80000"/>
              </a:lnSpc>
              <a:spcBef>
                <a:spcPts val="389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47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&lt;body&gt;</a:t>
            </a:r>
            <a:endParaRPr/>
          </a:p>
          <a:p>
            <a:pPr indent="-7619" lvl="0" marL="45720" marR="0" rtl="0" algn="l">
              <a:lnSpc>
                <a:spcPct val="80000"/>
              </a:lnSpc>
              <a:spcBef>
                <a:spcPts val="389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47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&lt;/body&gt;</a:t>
            </a:r>
            <a:endParaRPr/>
          </a:p>
          <a:p>
            <a:pPr indent="-7619" lvl="0" marL="45720" marR="0" rtl="0" algn="l">
              <a:lnSpc>
                <a:spcPct val="80000"/>
              </a:lnSpc>
              <a:spcBef>
                <a:spcPts val="389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47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&lt;/html&gt;</a:t>
            </a:r>
            <a:endParaRPr/>
          </a:p>
          <a:p>
            <a:pPr indent="-7619" lvl="0" marL="45720" marR="0" rtl="0" algn="l">
              <a:lnSpc>
                <a:spcPct val="80000"/>
              </a:lnSpc>
              <a:spcBef>
                <a:spcPts val="19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i="0" sz="95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27635" lvl="0" marL="274320" marR="0" rtl="0" algn="l">
              <a:lnSpc>
                <a:spcPct val="80000"/>
              </a:lnSpc>
              <a:spcBef>
                <a:spcPts val="342"/>
              </a:spcBef>
              <a:spcAft>
                <a:spcPts val="0"/>
              </a:spcAft>
              <a:buClr>
                <a:schemeClr val="accent1"/>
              </a:buClr>
              <a:buSzPts val="1710"/>
              <a:buFont typeface="Noto Symbol"/>
              <a:buNone/>
            </a:pPr>
            <a:r>
              <a:t/>
            </a:r>
            <a:endParaRPr b="0" i="0" sz="171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6220" lvl="0" marL="274320" marR="0" rtl="0" algn="l">
              <a:lnSpc>
                <a:spcPct val="80000"/>
              </a:lnSpc>
              <a:spcBef>
                <a:spcPts val="342"/>
              </a:spcBef>
              <a:spcAft>
                <a:spcPts val="0"/>
              </a:spcAft>
              <a:buClr>
                <a:schemeClr val="accent1"/>
              </a:buClr>
              <a:buSzPts val="1710"/>
              <a:buFont typeface="Noto Symbol"/>
              <a:buChar char="◼"/>
            </a:pPr>
            <a:r>
              <a:rPr b="0" i="0" lang="en-US" sz="1710" u="sng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Daily Grade:</a:t>
            </a:r>
            <a:endParaRPr/>
          </a:p>
          <a:p>
            <a:pPr indent="-236220" lvl="0" marL="274320" marR="0" rtl="0" algn="l">
              <a:lnSpc>
                <a:spcPct val="80000"/>
              </a:lnSpc>
              <a:spcBef>
                <a:spcPts val="342"/>
              </a:spcBef>
              <a:spcAft>
                <a:spcPts val="0"/>
              </a:spcAft>
              <a:buClr>
                <a:schemeClr val="accent1"/>
              </a:buClr>
              <a:buSzPts val="1710"/>
              <a:buFont typeface="Noto Symbol"/>
              <a:buChar char="◼"/>
            </a:pPr>
            <a:r>
              <a:rPr b="0" i="0" lang="en-US" sz="171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On-time/attendance/not leaving the classroom: 25%</a:t>
            </a:r>
            <a:endParaRPr/>
          </a:p>
          <a:p>
            <a:pPr indent="-236220" lvl="0" marL="274320" marR="0" rtl="0" algn="l">
              <a:lnSpc>
                <a:spcPct val="80000"/>
              </a:lnSpc>
              <a:spcBef>
                <a:spcPts val="342"/>
              </a:spcBef>
              <a:spcAft>
                <a:spcPts val="0"/>
              </a:spcAft>
              <a:buClr>
                <a:schemeClr val="accent1"/>
              </a:buClr>
              <a:buSzPts val="1710"/>
              <a:buFont typeface="Noto Symbol"/>
              <a:buChar char="◼"/>
            </a:pPr>
            <a:r>
              <a:rPr b="0" i="0" lang="en-US" sz="171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Cellphones: 25%</a:t>
            </a:r>
            <a:endParaRPr/>
          </a:p>
          <a:p>
            <a:pPr indent="-236220" lvl="0" marL="274320" marR="0" rtl="0" algn="l">
              <a:lnSpc>
                <a:spcPct val="80000"/>
              </a:lnSpc>
              <a:spcBef>
                <a:spcPts val="342"/>
              </a:spcBef>
              <a:spcAft>
                <a:spcPts val="0"/>
              </a:spcAft>
              <a:buClr>
                <a:schemeClr val="accent1"/>
              </a:buClr>
              <a:buSzPts val="1710"/>
              <a:buFont typeface="Noto Symbol"/>
              <a:buChar char="◼"/>
            </a:pPr>
            <a:r>
              <a:rPr b="0" i="0" lang="en-US" sz="171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Notes:25%</a:t>
            </a:r>
            <a:endParaRPr/>
          </a:p>
          <a:p>
            <a:pPr indent="-236220" lvl="0" marL="274320" marR="0" rtl="0" algn="l">
              <a:lnSpc>
                <a:spcPct val="80000"/>
              </a:lnSpc>
              <a:spcBef>
                <a:spcPts val="342"/>
              </a:spcBef>
              <a:spcAft>
                <a:spcPts val="0"/>
              </a:spcAft>
              <a:buClr>
                <a:schemeClr val="accent1"/>
              </a:buClr>
              <a:buSzPts val="1710"/>
              <a:buFont typeface="Noto Symbol"/>
              <a:buChar char="◼"/>
            </a:pPr>
            <a:r>
              <a:rPr b="0" i="0" lang="en-US" sz="171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Classwork/Homework: 25%</a:t>
            </a:r>
            <a:endParaRPr/>
          </a:p>
          <a:p>
            <a:pPr indent="-175895" lvl="0" marL="274320" marR="0" rtl="0" algn="l">
              <a:lnSpc>
                <a:spcPct val="80000"/>
              </a:lnSpc>
              <a:spcBef>
                <a:spcPts val="190"/>
              </a:spcBef>
              <a:spcAft>
                <a:spcPts val="0"/>
              </a:spcAft>
              <a:buClr>
                <a:schemeClr val="accent1"/>
              </a:buClr>
              <a:buSzPts val="950"/>
              <a:buFont typeface="Noto Symbol"/>
              <a:buNone/>
            </a:pPr>
            <a:r>
              <a:t/>
            </a:r>
            <a:endParaRPr b="0" i="0" sz="95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AIM: HOW DO WE LINK IMAGES FROM OUR REPOSITORY?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YOUR REPOSITORY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10-14 at 6.38.10 PM.png"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763943"/>
            <a:ext cx="8277319" cy="4702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CLICK THE IMAGE FOLDER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10-14 at 6.39.01 PM.png"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362" y="2231420"/>
            <a:ext cx="4571415" cy="2502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4952415" y="2076971"/>
            <a:ext cx="5951634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Notice nothing appears…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why….?</a:t>
            </a:r>
            <a:endParaRPr b="0" i="0" sz="4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TAKING A PHOTO FROM THE INTERNET..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10-15 at 12.07.08 PM.png"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611573"/>
            <a:ext cx="5003091" cy="9111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0-15 at 12.08.05 PM.png" id="125" name="Google Shape;12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2522679"/>
            <a:ext cx="4579723" cy="4335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381000" y="154765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make sure you save it with an appropriate name!</a:t>
            </a:r>
            <a:endParaRPr/>
          </a:p>
          <a:p>
            <a:pPr indent="-107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4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checklist:</a:t>
            </a:r>
            <a:endParaRPr/>
          </a:p>
          <a:p>
            <a:pPr indent="-234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1) Naming should be related to image.</a:t>
            </a:r>
            <a:endParaRPr/>
          </a:p>
          <a:p>
            <a:pPr indent="-234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2) If you want to put a space, use an underscore </a:t>
            </a:r>
            <a:endParaRPr/>
          </a:p>
          <a:p>
            <a:pPr indent="-6350" lvl="0" marL="444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  (ex: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number one</a:t>
            </a:r>
            <a:endParaRPr/>
          </a:p>
          <a:p>
            <a:pPr indent="-6350" lvl="0" marL="444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         </a:t>
            </a:r>
            <a:r>
              <a:rPr b="0" i="0" lang="en-US" sz="2000" u="none" cap="none" strike="noStrike">
                <a:solidFill>
                  <a:srgbClr val="008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number_one</a:t>
            </a:r>
            <a:endParaRPr b="0" i="0" sz="2000" u="none" cap="none" strike="noStrike">
              <a:solidFill>
                <a:srgbClr val="008000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6350" lvl="0" marL="444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        </a:t>
            </a:r>
            <a:r>
              <a:rPr b="0" i="0" lang="en-US" sz="2000" u="none" cap="none" strike="noStrike">
                <a:solidFill>
                  <a:srgbClr val="008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 </a:t>
            </a:r>
            <a:endParaRPr/>
          </a:p>
          <a:p>
            <a:pPr indent="-107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31" name="Google Shape;131;p18"/>
          <p:cNvSpPr txBox="1"/>
          <p:nvPr>
            <p:ph type="title"/>
          </p:nvPr>
        </p:nvSpPr>
        <p:spPr>
          <a:xfrm>
            <a:off x="2818256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SAVING TECHNIQUES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10-15 at 12.08.44 PM.png"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96963" y="4235495"/>
            <a:ext cx="885190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0-15 at 12.09.34 PM.png" id="133" name="Google Shape;13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2380" y="3451582"/>
            <a:ext cx="7385114" cy="3406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SAVING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10-15 at 12.15.59 PM.png" id="139" name="Google Shape;1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349" y="2122269"/>
            <a:ext cx="8717140" cy="1666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ACTIVITY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10-15 at 12.30.10 PM.png" id="145" name="Google Shape;14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632112"/>
            <a:ext cx="4481067" cy="375646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4801565" y="1653378"/>
            <a:ext cx="4342435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Create a subfolder within the gallery folder that contains: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6 images.jpg</a:t>
            </a:r>
            <a:endParaRPr b="0" i="0" sz="40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TML tags">
  <a:themeElements>
    <a:clrScheme name="Grid">
      <a:dk1>
        <a:srgbClr val="000000"/>
      </a:dk1>
      <a:lt1>
        <a:srgbClr val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Grid">
    <a:dk1>
      <a:srgbClr val="000000"/>
    </a:dk1>
    <a:lt1>
      <a:srgbClr val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