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6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A0204A8-1728-9742-A0A8-43D7DE46866D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5B4902-2D32-0342-92F6-D62852C78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C3F7-2E2F-D041-8C08-C2957CC83AC0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E501F-84DE-B245-8FD8-A2D677815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C098-9BEB-3B42-B19B-3575A753BAC4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1D025BD-3240-A743-9212-21D55565D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5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A9DF5-C069-CE45-A120-BA8CF1457E1A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CD0B-8E39-9D40-A342-8E0B67F2D3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0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ABA56D-C08C-5246-B947-257BB4248EF9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3A359B5-508B-0642-976F-B10DE8E0C7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FC730-14BB-0846-ABF1-787A6F7E9E16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3D83F-C404-6E4E-BF48-AC2A10F544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8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6B790-B7C1-6246-9BE9-0AB8074DF858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7C84-C496-E144-8D84-27F877099F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0F091-E7C3-A941-AC16-59350BEC0F0E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2BF86-0F92-6144-A113-7E491A155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0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E22D9-C95C-B045-B4DC-129CFA36D0FF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F9C43-3C69-F848-9764-1CF0128F4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9B5B-0CF2-2E45-9B64-DC426469C72E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24A276-B115-3046-9848-DF6A1CB95B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13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4CDC1-13B4-244F-9B63-E91D510EC957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0972D-7A4C-B045-A0C4-CC8104109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6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2A4FFDB-7DD4-2A49-AA91-B186C8A86391}" type="datetimeFigureOut">
              <a:rPr lang="en-US"/>
              <a:pPr>
                <a:defRPr/>
              </a:pPr>
              <a:t>11/24/15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2B2BAA5-1A40-714C-947D-3CE8866642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mtClean="0">
                <a:ea typeface="+mj-ea"/>
                <a:cs typeface="+mj-cs"/>
              </a:rPr>
              <a:t>CSS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shadows for our div boxes?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learning today:</a:t>
            </a:r>
            <a:endParaRPr lang="en-US" dirty="0"/>
          </a:p>
        </p:txBody>
      </p:sp>
      <p:pic>
        <p:nvPicPr>
          <p:cNvPr id="5" name="Picture 4" descr="Screen Shot 2015-11-24 at 12.24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58" y="1550575"/>
            <a:ext cx="4876148" cy="50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1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</a:t>
            </a:r>
            <a:endParaRPr lang="en-US" dirty="0"/>
          </a:p>
        </p:txBody>
      </p:sp>
      <p:pic>
        <p:nvPicPr>
          <p:cNvPr id="5" name="Picture 4" descr="Screen Shot 2015-11-24 at 12.25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3114"/>
            <a:ext cx="10127889" cy="110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2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5" name="Picture 4" descr="Screen Shot 2015-11-24 at 2.42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0" y="2544624"/>
            <a:ext cx="6930025" cy="1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22703" y="307656"/>
            <a:ext cx="8382000" cy="1054100"/>
          </a:xfrm>
        </p:spPr>
        <p:txBody>
          <a:bodyPr/>
          <a:lstStyle/>
          <a:p>
            <a:r>
              <a:rPr lang="en-US" dirty="0" err="1" smtClean="0"/>
              <a:t>css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 descr="Screen Shot 2015-11-24 at 2.53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9" y="0"/>
            <a:ext cx="7432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3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 descr="Screen Shot 2015-11-24 at 2.54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6247"/>
            <a:ext cx="9144000" cy="252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1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4884" y="331804"/>
            <a:ext cx="8382000" cy="1054100"/>
          </a:xfrm>
        </p:spPr>
        <p:txBody>
          <a:bodyPr/>
          <a:lstStyle/>
          <a:p>
            <a:r>
              <a:rPr lang="en-US" dirty="0" smtClean="0"/>
              <a:t>activity:</a:t>
            </a:r>
            <a:endParaRPr lang="en-US" dirty="0"/>
          </a:p>
        </p:txBody>
      </p:sp>
      <p:pic>
        <p:nvPicPr>
          <p:cNvPr id="5" name="Picture 4" descr="Screen Shot 2015-11-24 at 2.5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904"/>
            <a:ext cx="9144000" cy="2449741"/>
          </a:xfrm>
          <a:prstGeom prst="rect">
            <a:avLst/>
          </a:prstGeom>
        </p:spPr>
      </p:pic>
      <p:pic>
        <p:nvPicPr>
          <p:cNvPr id="6" name="Picture 5" descr="Screen Shot 2015-11-24 at 2.58.5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0" y="3631521"/>
            <a:ext cx="6816238" cy="31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07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s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css.potx</Template>
  <TotalTime>168</TotalTime>
  <Words>64</Words>
  <Application>Microsoft Macintosh PowerPoint</Application>
  <PresentationFormat>On-screen Show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css</vt:lpstr>
      <vt:lpstr>CSS</vt:lpstr>
      <vt:lpstr>aim: how do we create shadows for our div boxes?</vt:lpstr>
      <vt:lpstr>what are we learning today:</vt:lpstr>
      <vt:lpstr>basics:</vt:lpstr>
      <vt:lpstr>html</vt:lpstr>
      <vt:lpstr>css:</vt:lpstr>
      <vt:lpstr>result</vt:lpstr>
      <vt:lpstr>activity: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8</cp:revision>
  <dcterms:created xsi:type="dcterms:W3CDTF">2015-09-10T21:23:12Z</dcterms:created>
  <dcterms:modified xsi:type="dcterms:W3CDTF">2015-11-24T19:59:03Z</dcterms:modified>
</cp:coreProperties>
</file>