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No classroom assignment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NOTES and CLASSWORK TODAY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SHADOWS FOR OUR DIV BOXES?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ARE WE LEARNING TODAY: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24 at 12.24.44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058" y="1550575"/>
            <a:ext cx="4876148" cy="507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BASICS: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16425" y="2117250"/>
            <a:ext cx="8550900" cy="12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CSS: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box-shadow: left/right   up/down  amountOfShadow spreadofShadow #color;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HTML/CSS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25" y="1748286"/>
            <a:ext cx="3312537" cy="146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825" y="3658477"/>
            <a:ext cx="7195750" cy="24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388" y="1748263"/>
            <a:ext cx="38576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24884" y="331804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24 at 2.56.43 PM.png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85904"/>
            <a:ext cx="9144000" cy="24497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24 at 2.58.51 PM.png"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770" y="3631521"/>
            <a:ext cx="6816238" cy="3138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