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f6f5c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ff6f5c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3e29a035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23e29a035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ite cloud in front of dark blue star-filled sky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Ms. ENG MCNDHS</a:t>
            </a:r>
            <a:endParaRPr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Linda.eng @mcndhs.com</a:t>
            </a:r>
            <a:endParaRPr sz="1800"/>
          </a:p>
        </p:txBody>
      </p:sp>
      <p:cxnSp>
        <p:nvCxnSpPr>
          <p:cNvPr id="107" name="Google Shape;107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Classes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Aim: How do put images next to text ?</a:t>
            </a:r>
            <a:endParaRPr sz="3600"/>
          </a:p>
        </p:txBody>
      </p:sp>
      <p:sp>
        <p:nvSpPr>
          <p:cNvPr id="114" name="Google Shape;114;p26"/>
          <p:cNvSpPr txBox="1"/>
          <p:nvPr>
            <p:ph idx="1" type="body"/>
          </p:nvPr>
        </p:nvSpPr>
        <p:spPr>
          <a:xfrm>
            <a:off x="311700" y="1396375"/>
            <a:ext cx="8520600" cy="31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Do now: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239450" y="1816950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learning today?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925" y="615900"/>
            <a:ext cx="4363700" cy="34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/>
        </p:nvSpPr>
        <p:spPr>
          <a:xfrm>
            <a:off x="4786600" y="106125"/>
            <a:ext cx="3875400" cy="4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Css: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155CC"/>
                </a:solidFill>
              </a:rPr>
              <a:t>.box1</a:t>
            </a:r>
            <a:r>
              <a:rPr lang="en" sz="3000">
                <a:solidFill>
                  <a:srgbClr val="FFFFFF"/>
                </a:solidFill>
              </a:rPr>
              <a:t>{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}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P</a:t>
            </a:r>
            <a:r>
              <a:rPr lang="en" sz="3000">
                <a:solidFill>
                  <a:srgbClr val="FFFFFF"/>
                </a:solidFill>
              </a:rPr>
              <a:t>.box1{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}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</a:rPr>
              <a:t>img</a:t>
            </a:r>
            <a:r>
              <a:rPr lang="en" sz="3000">
                <a:solidFill>
                  <a:srgbClr val="FFFFFF"/>
                </a:solidFill>
              </a:rPr>
              <a:t>{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}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            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26" name="Google Shape;126;p28"/>
          <p:cNvSpPr txBox="1"/>
          <p:nvPr/>
        </p:nvSpPr>
        <p:spPr>
          <a:xfrm>
            <a:off x="130375" y="165925"/>
            <a:ext cx="42903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Classes: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Are used to </a:t>
            </a:r>
            <a:r>
              <a:rPr lang="en" sz="3000">
                <a:solidFill>
                  <a:srgbClr val="FF0000"/>
                </a:solidFill>
              </a:rPr>
              <a:t>control html inside</a:t>
            </a:r>
            <a:r>
              <a:rPr lang="en" sz="3000"/>
              <a:t> a </a:t>
            </a:r>
            <a:r>
              <a:rPr lang="en" sz="3000">
                <a:solidFill>
                  <a:srgbClr val="0000FF"/>
                </a:solidFill>
              </a:rPr>
              <a:t>container</a:t>
            </a:r>
            <a:r>
              <a:rPr lang="en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&lt;div</a:t>
            </a: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class</a:t>
            </a:r>
            <a:r>
              <a:rPr lang="en" sz="1800">
                <a:solidFill>
                  <a:srgbClr val="0000FF"/>
                </a:solidFill>
              </a:rPr>
              <a:t>= “box1”&gt;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lang="en" sz="1800">
                <a:solidFill>
                  <a:srgbClr val="FF0000"/>
                </a:solidFill>
              </a:rPr>
              <a:t>&lt;p&gt;</a:t>
            </a:r>
            <a:r>
              <a:rPr lang="en" sz="1800"/>
              <a:t>hello</a:t>
            </a:r>
            <a:r>
              <a:rPr lang="en" sz="1800">
                <a:solidFill>
                  <a:srgbClr val="FF0000"/>
                </a:solidFill>
              </a:rPr>
              <a:t>&lt;/p&gt;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&lt;img src=” “ height=” “ width=” “&gt;</a:t>
            </a:r>
            <a:endParaRPr sz="18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&lt;/div&gt;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cxnSp>
        <p:nvCxnSpPr>
          <p:cNvPr id="127" name="Google Shape;127;p28"/>
          <p:cNvCxnSpPr/>
          <p:nvPr/>
        </p:nvCxnSpPr>
        <p:spPr>
          <a:xfrm flipH="1" rot="10800000">
            <a:off x="1666925" y="1822725"/>
            <a:ext cx="3171600" cy="120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8"/>
          <p:cNvCxnSpPr/>
          <p:nvPr/>
        </p:nvCxnSpPr>
        <p:spPr>
          <a:xfrm flipH="1" rot="10800000">
            <a:off x="3596550" y="2756700"/>
            <a:ext cx="1216200" cy="57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038" y="1792613"/>
            <a:ext cx="37623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2"/>
            <a:ext cx="87820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625" y="1965272"/>
            <a:ext cx="4299250" cy="187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