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20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borders, margins, and padding 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decoration our div</a:t>
            </a:r>
            <a:endParaRPr lang="en-US" dirty="0"/>
          </a:p>
        </p:txBody>
      </p:sp>
      <p:pic>
        <p:nvPicPr>
          <p:cNvPr id="4" name="Picture 3" descr="Screen Shot 2015-11-17 at 11.37.1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6" y="3948723"/>
            <a:ext cx="4155209" cy="2172268"/>
          </a:xfrm>
          <a:prstGeom prst="rect">
            <a:avLst/>
          </a:prstGeom>
        </p:spPr>
      </p:pic>
      <p:pic>
        <p:nvPicPr>
          <p:cNvPr id="5" name="Picture 4" descr="Screen Shot 2015-11-17 at 11.37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0" y="1621164"/>
            <a:ext cx="88773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and after</a:t>
            </a:r>
            <a:endParaRPr lang="en-US" dirty="0"/>
          </a:p>
        </p:txBody>
      </p:sp>
      <p:pic>
        <p:nvPicPr>
          <p:cNvPr id="4" name="Picture 3" descr="Screen Shot 2015-11-17 at 11.38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50" y="1409700"/>
            <a:ext cx="2171700" cy="5410200"/>
          </a:xfrm>
          <a:prstGeom prst="rect">
            <a:avLst/>
          </a:prstGeom>
        </p:spPr>
      </p:pic>
      <p:pic>
        <p:nvPicPr>
          <p:cNvPr id="6" name="Picture 5" descr="Screen Shot 2015-11-17 at 11.39.0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64" y="1409700"/>
            <a:ext cx="2002622" cy="53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0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dirty="0" smtClean="0"/>
              <a:t>html:</a:t>
            </a:r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r>
              <a:rPr lang="en-US" dirty="0" smtClean="0"/>
              <a:t>&lt;p id=“one”&gt;woo&lt;/p&gt;</a:t>
            </a:r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:</a:t>
            </a:r>
          </a:p>
          <a:p>
            <a:pPr marL="44450" indent="0">
              <a:buNone/>
            </a:pPr>
            <a:r>
              <a:rPr lang="en-US" dirty="0" smtClean="0"/>
              <a:t>#one {</a:t>
            </a:r>
          </a:p>
          <a:p>
            <a:pPr marL="44450" indent="0">
              <a:buNone/>
            </a:pPr>
            <a:r>
              <a:rPr lang="en-US" dirty="0" smtClean="0"/>
              <a:t>border: __</a:t>
            </a:r>
            <a:r>
              <a:rPr lang="en-US" dirty="0" err="1" smtClean="0"/>
              <a:t>px</a:t>
            </a:r>
            <a:r>
              <a:rPr lang="en-US" dirty="0" smtClean="0"/>
              <a:t>  solid #______;</a:t>
            </a:r>
          </a:p>
          <a:p>
            <a:pPr marL="4445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border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437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03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dirty="0" smtClean="0"/>
              <a:t>html:</a:t>
            </a:r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r>
              <a:rPr lang="en-US" dirty="0" smtClean="0"/>
              <a:t>&lt;p id=“one”&gt;woo&lt;/p&gt;</a:t>
            </a:r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:</a:t>
            </a:r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r>
              <a:rPr lang="en-US" dirty="0" smtClean="0"/>
              <a:t>#one {</a:t>
            </a:r>
          </a:p>
          <a:p>
            <a:pPr marL="44450" indent="0">
              <a:buNone/>
            </a:pPr>
            <a:r>
              <a:rPr lang="en-US" dirty="0" smtClean="0"/>
              <a:t>margin:    </a:t>
            </a:r>
            <a:r>
              <a:rPr lang="en-US" dirty="0" err="1" smtClean="0"/>
              <a:t>px</a:t>
            </a:r>
            <a:r>
              <a:rPr lang="en-US" dirty="0" smtClean="0"/>
              <a:t>     </a:t>
            </a:r>
            <a:r>
              <a:rPr lang="en-US" dirty="0" err="1" smtClean="0"/>
              <a:t>px</a:t>
            </a:r>
            <a:r>
              <a:rPr lang="en-US" dirty="0" smtClean="0"/>
              <a:t> ;</a:t>
            </a:r>
          </a:p>
          <a:p>
            <a:pPr marL="4445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544377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64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450" indent="0">
              <a:buNone/>
            </a:pPr>
            <a:r>
              <a:rPr lang="en-US" dirty="0" smtClean="0"/>
              <a:t>html:</a:t>
            </a:r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r>
              <a:rPr lang="en-US" dirty="0" smtClean="0"/>
              <a:t>&lt;p id=“one”&gt;woo&lt;/p&gt;</a:t>
            </a:r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endParaRPr lang="en-US" dirty="0"/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r>
              <a:rPr lang="en-US" dirty="0" err="1" smtClean="0"/>
              <a:t>css</a:t>
            </a:r>
            <a:r>
              <a:rPr lang="en-US" dirty="0" smtClean="0"/>
              <a:t>:</a:t>
            </a:r>
          </a:p>
          <a:p>
            <a:pPr marL="44450" indent="0">
              <a:buNone/>
            </a:pPr>
            <a:endParaRPr lang="en-US" dirty="0" smtClean="0"/>
          </a:p>
          <a:p>
            <a:pPr marL="44450" indent="0">
              <a:buNone/>
            </a:pPr>
            <a:r>
              <a:rPr lang="en-US" dirty="0" smtClean="0"/>
              <a:t>#one {</a:t>
            </a:r>
          </a:p>
          <a:p>
            <a:pPr marL="44450" indent="0">
              <a:buNone/>
            </a:pPr>
            <a:r>
              <a:rPr lang="en-US" dirty="0" smtClean="0"/>
              <a:t>padding:    </a:t>
            </a:r>
            <a:r>
              <a:rPr lang="en-US" dirty="0" err="1" smtClean="0"/>
              <a:t>px</a:t>
            </a:r>
            <a:r>
              <a:rPr lang="en-US" dirty="0" smtClean="0"/>
              <a:t>;</a:t>
            </a:r>
          </a:p>
          <a:p>
            <a:pPr marL="4445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1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acvitiy</a:t>
            </a:r>
            <a:endParaRPr lang="en-US" dirty="0"/>
          </a:p>
        </p:txBody>
      </p:sp>
      <p:pic>
        <p:nvPicPr>
          <p:cNvPr id="5" name="Picture 4" descr="Screen Shot 2015-11-17 at 2.3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476" y="2082320"/>
            <a:ext cx="3948524" cy="2497507"/>
          </a:xfrm>
          <a:prstGeom prst="rect">
            <a:avLst/>
          </a:prstGeom>
        </p:spPr>
      </p:pic>
      <p:pic>
        <p:nvPicPr>
          <p:cNvPr id="6" name="Picture 5" descr="Screen Shot 2015-11-17 at 2.44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6" y="1693000"/>
            <a:ext cx="49911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5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191</TotalTime>
  <Words>140</Words>
  <Application>Microsoft Macintosh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css</vt:lpstr>
      <vt:lpstr>CSS</vt:lpstr>
      <vt:lpstr>aim: How do we create borders, margins, and padding ?</vt:lpstr>
      <vt:lpstr>decoration our div</vt:lpstr>
      <vt:lpstr>before and after</vt:lpstr>
      <vt:lpstr>border</vt:lpstr>
      <vt:lpstr>margin</vt:lpstr>
      <vt:lpstr>padding</vt:lpstr>
      <vt:lpstr>acvitiy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7</cp:revision>
  <dcterms:created xsi:type="dcterms:W3CDTF">2015-09-10T21:23:12Z</dcterms:created>
  <dcterms:modified xsi:type="dcterms:W3CDTF">2015-11-17T19:45:35Z</dcterms:modified>
</cp:coreProperties>
</file>