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39aed2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39ae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BORDERS, MARGINS, AND PADDING ? 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DECORATION OUR DIV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7 at 11.37.11 A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266" y="3948723"/>
            <a:ext cx="4155209" cy="2172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7 at 11.37.34 A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70" y="1621164"/>
            <a:ext cx="88773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BEFORE AND AFTER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7 at 11.38.13 A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650" y="1409700"/>
            <a:ext cx="21717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7 at 11.39.06 AM.png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2264" y="1409700"/>
            <a:ext cx="2002622" cy="535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Border, margin, padding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3" y="1757125"/>
            <a:ext cx="3609975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00" y="1757128"/>
            <a:ext cx="4779900" cy="169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208" y="3796358"/>
            <a:ext cx="4819680" cy="2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</a:t>
            </a:r>
            <a:r>
              <a:rPr lang="en-US"/>
              <a:t>TI</a:t>
            </a: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VITIY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7 at 2.44.55 PM.p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921" y="1771600"/>
            <a:ext cx="4991100" cy="45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