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</a:t>
            </a:r>
            <a:r>
              <a:rPr lang="en-US" dirty="0" err="1" smtClean="0">
                <a:ea typeface="+mj-ea"/>
                <a:cs typeface="+mj-cs"/>
              </a:rPr>
              <a:t>css</a:t>
            </a:r>
            <a:r>
              <a:rPr lang="en-US" dirty="0" smtClean="0">
                <a:ea typeface="+mj-ea"/>
                <a:cs typeface="+mj-cs"/>
              </a:rPr>
              <a:t>-boxes-opacity and border radius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2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305" b="830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see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5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also see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4060197" cy="6090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97" y="1567072"/>
            <a:ext cx="4779568" cy="47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7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78" y="1824126"/>
            <a:ext cx="6828620" cy="438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code:</a:t>
            </a:r>
            <a:endParaRPr lang="en-US" dirty="0"/>
          </a:p>
        </p:txBody>
      </p:sp>
      <p:pic>
        <p:nvPicPr>
          <p:cNvPr id="4" name="Picture 3" descr="Screen Shot 2015-11-18 at 2.46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0" y="1708819"/>
            <a:ext cx="3677049" cy="1639765"/>
          </a:xfrm>
          <a:prstGeom prst="rect">
            <a:avLst/>
          </a:prstGeom>
        </p:spPr>
      </p:pic>
      <p:pic>
        <p:nvPicPr>
          <p:cNvPr id="5" name="Picture 4" descr="Screen Shot 2015-11-18 at 2.46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23" y="1708818"/>
            <a:ext cx="5032068" cy="1936684"/>
          </a:xfrm>
          <a:prstGeom prst="rect">
            <a:avLst/>
          </a:prstGeom>
        </p:spPr>
      </p:pic>
      <p:pic>
        <p:nvPicPr>
          <p:cNvPr id="6" name="Picture 5" descr="Screen Shot 2015-11-18 at 2.46.4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25" y="3645502"/>
            <a:ext cx="2784916" cy="27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7414" y="1600063"/>
            <a:ext cx="3300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0.0 - .5    Light</a:t>
            </a:r>
          </a:p>
          <a:p>
            <a:r>
              <a:rPr lang="en-US" sz="4000" dirty="0" smtClean="0"/>
              <a:t>.5   -  1.0 Dark</a:t>
            </a:r>
            <a:endParaRPr lang="en-US" sz="4000" dirty="0"/>
          </a:p>
        </p:txBody>
      </p:sp>
      <p:pic>
        <p:nvPicPr>
          <p:cNvPr id="6" name="Picture 5" descr="Screen Shot 2015-11-18 at 2.4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4" y="3158815"/>
            <a:ext cx="3577620" cy="3066531"/>
          </a:xfrm>
          <a:prstGeom prst="rect">
            <a:avLst/>
          </a:prstGeom>
        </p:spPr>
      </p:pic>
      <p:pic>
        <p:nvPicPr>
          <p:cNvPr id="7" name="Picture 6" descr="Screen Shot 2015-11-18 at 2.48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50" y="2923502"/>
            <a:ext cx="4114800" cy="3505200"/>
          </a:xfrm>
          <a:prstGeom prst="rect">
            <a:avLst/>
          </a:prstGeom>
        </p:spPr>
      </p:pic>
      <p:pic>
        <p:nvPicPr>
          <p:cNvPr id="8" name="Picture 7" descr="Screen Shot 2015-11-18 at 2.48.5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719" y="0"/>
            <a:ext cx="1589062" cy="29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4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1-18 at 2.5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" y="1574968"/>
            <a:ext cx="2641600" cy="4749800"/>
          </a:xfrm>
          <a:prstGeom prst="rect">
            <a:avLst/>
          </a:prstGeom>
        </p:spPr>
      </p:pic>
      <p:pic>
        <p:nvPicPr>
          <p:cNvPr id="5" name="Picture 4" descr="Screen Shot 2015-11-18 at 2.3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82" y="1574968"/>
            <a:ext cx="41783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12</TotalTime>
  <Words>75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css</vt:lpstr>
      <vt:lpstr>CSS</vt:lpstr>
      <vt:lpstr>aim: css-boxes-opacity and border radius</vt:lpstr>
      <vt:lpstr>PowerPoint Presentation</vt:lpstr>
      <vt:lpstr>where you see it:</vt:lpstr>
      <vt:lpstr>where you also see it</vt:lpstr>
      <vt:lpstr>description</vt:lpstr>
      <vt:lpstr>example code:</vt:lpstr>
      <vt:lpstr>opacity: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4</cp:revision>
  <dcterms:created xsi:type="dcterms:W3CDTF">2015-09-10T21:23:12Z</dcterms:created>
  <dcterms:modified xsi:type="dcterms:W3CDTF">2015-11-18T19:50:28Z</dcterms:modified>
</cp:coreProperties>
</file>