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CSS-BOXES-OPACITY AND BORDER RADIUS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304" l="0" r="0" t="8305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SEE IT: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ALSO SEE IT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9700"/>
            <a:ext cx="4060197" cy="609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0197" y="1567072"/>
            <a:ext cx="4779568" cy="477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678" y="1824126"/>
            <a:ext cx="6828620" cy="438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CODE: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8 at 2.46.13 PM.png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80" y="1708819"/>
            <a:ext cx="3677049" cy="1639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8 at 2.46.26 PM.png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7823" y="1708818"/>
            <a:ext cx="5032068" cy="1936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8 at 2.46.44 PM.png" id="132" name="Google Shape;13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325" y="3645502"/>
            <a:ext cx="2784916" cy="270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OPACITY: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47414" y="1600063"/>
            <a:ext cx="33009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0.0 - .5    Light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.5   -  1.0 Dark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8 at 2.48.25 PM.png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14" y="3158815"/>
            <a:ext cx="3577620" cy="3066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8 at 2.48.38 PM.png"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1450" y="2923502"/>
            <a:ext cx="41148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8 at 2.48.55 PM.png" id="141" name="Google Shape;1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1719" y="0"/>
            <a:ext cx="1589062" cy="292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8 at 2.50.00 PM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22" y="1574968"/>
            <a:ext cx="2641600" cy="474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8 at 2.36.59 PM.png"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482" y="1574968"/>
            <a:ext cx="4178300" cy="5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