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0204A8-1728-9742-A0A8-43D7DE46866D}" type="datetimeFigureOut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5B4902-2D32-0342-92F6-D62852C78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C3F7-2E2F-D041-8C08-C2957CC83AC0}" type="datetimeFigureOut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E501F-84DE-B245-8FD8-A2D677815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C098-9BEB-3B42-B19B-3575A753BAC4}" type="datetimeFigureOut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D025BD-3240-A743-9212-21D55565D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A9DF5-C069-CE45-A120-BA8CF1457E1A}" type="datetimeFigureOut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8CD0B-8E39-9D40-A342-8E0B67F2D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ABA56D-C08C-5246-B947-257BB4248EF9}" type="datetimeFigureOut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3A359B5-508B-0642-976F-B10DE8E0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C730-14BB-0846-ABF1-787A6F7E9E16}" type="datetimeFigureOut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D83F-C404-6E4E-BF48-AC2A10F54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B790-B7C1-6246-9BE9-0AB8074DF858}" type="datetimeFigureOut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7C84-C496-E144-8D84-27F877099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F091-E7C3-A941-AC16-59350BEC0F0E}" type="datetimeFigureOut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BF86-0F92-6144-A113-7E491A155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22D9-C95C-B045-B4DC-129CFA36D0FF}" type="datetimeFigureOut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F9C43-3C69-F848-9764-1CF0128F4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9B5B-0CF2-2E45-9B64-DC426469C72E}" type="datetimeFigureOut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24A276-B115-3046-9848-DF6A1CB9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3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CDC1-13B4-244F-9B63-E91D510EC957}" type="datetimeFigureOut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0972D-7A4C-B045-A0C4-CC8104109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A4FFDB-7DD4-2A49-AA91-B186C8A86391}" type="datetimeFigureOut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B2BAA5-1A40-714C-947D-3CE886664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CSS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How to center boxes 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you see it: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4133"/>
            <a:ext cx="9144000" cy="52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5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125" y="1277736"/>
            <a:ext cx="3053241" cy="54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9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auto</a:t>
            </a:r>
            <a:endParaRPr lang="en-US" dirty="0"/>
          </a:p>
        </p:txBody>
      </p:sp>
      <p:pic>
        <p:nvPicPr>
          <p:cNvPr id="4" name="Picture 3" descr="Screen Shot 2015-11-23 at 2.4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29021"/>
            <a:ext cx="2769402" cy="4366480"/>
          </a:xfrm>
          <a:prstGeom prst="rect">
            <a:avLst/>
          </a:prstGeom>
        </p:spPr>
      </p:pic>
      <p:pic>
        <p:nvPicPr>
          <p:cNvPr id="5" name="Picture 4" descr="Screen Shot 2015-11-23 at 2.46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32" y="2129020"/>
            <a:ext cx="4567368" cy="46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8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4" name="Picture 3" descr="Screen Shot 2015-11-23 at 2.46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118"/>
            <a:ext cx="9144000" cy="19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3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try!</a:t>
            </a:r>
            <a:endParaRPr lang="en-US" dirty="0"/>
          </a:p>
        </p:txBody>
      </p:sp>
      <p:pic>
        <p:nvPicPr>
          <p:cNvPr id="4" name="Picture 3" descr="Screen Shot 2015-11-23 at 2.54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061"/>
            <a:ext cx="9144000" cy="44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17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css.potx</Template>
  <TotalTime>25</TotalTime>
  <Words>60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css</vt:lpstr>
      <vt:lpstr>CSS</vt:lpstr>
      <vt:lpstr>aim: How to center boxes </vt:lpstr>
      <vt:lpstr>where you see it:</vt:lpstr>
      <vt:lpstr>another example:</vt:lpstr>
      <vt:lpstr>margin auto</vt:lpstr>
      <vt:lpstr>result:</vt:lpstr>
      <vt:lpstr>you try!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5</cp:revision>
  <dcterms:created xsi:type="dcterms:W3CDTF">2015-09-10T21:23:12Z</dcterms:created>
  <dcterms:modified xsi:type="dcterms:W3CDTF">2015-11-23T19:57:11Z</dcterms:modified>
</cp:coreProperties>
</file>