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Source Sans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SansPro-bold.fntdata"/><Relationship Id="rId12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boldItalic.fntdata"/><Relationship Id="rId14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b="0" i="0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  <a:endParaRPr b="0" i="0" sz="4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now: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rPr lang="en-US"/>
              <a:t>TAKE OUT YOUR NOTEBOOKS PLEASE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Grade: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Classwork/Homework: 25%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AIM: HOW TO CENTER </a:t>
            </a:r>
            <a:r>
              <a:rPr lang="en-US"/>
              <a:t>CONTENT IN</a:t>
            </a: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BOXES and create a tool bar?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WHERE YOU SEE IT: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34133"/>
            <a:ext cx="9144000" cy="5223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ANOTHER EXAMPLE: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6125" y="1277736"/>
            <a:ext cx="3053241" cy="5427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MARGIN AUTO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23 at 2.46.09 PM.png"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129021"/>
            <a:ext cx="2769402" cy="4366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1-23 at 2.46.01 PM.png"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5632" y="2129020"/>
            <a:ext cx="4567368" cy="4603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RESULT: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23 at 2.46.16 PM.png"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43118"/>
            <a:ext cx="9144000" cy="1988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TRY!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23 at 2.54.25 PM.png"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21061"/>
            <a:ext cx="9144000" cy="4415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s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