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984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11/16/15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5533" y="325967"/>
            <a:ext cx="8382000" cy="10541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create div elements ?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863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1549400"/>
            <a:ext cx="8509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</a:t>
            </a:r>
            <a:endParaRPr lang="en-US" dirty="0"/>
          </a:p>
        </p:txBody>
      </p:sp>
      <p:pic>
        <p:nvPicPr>
          <p:cNvPr id="5" name="Picture 4" descr="Screen Shot 2015-11-16 at 2.5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1989666"/>
            <a:ext cx="8737152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700" dirty="0" smtClean="0"/>
              <a:t>&lt;div id=“    “&gt;    &lt;/div&gt;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44450" indent="0">
              <a:buNone/>
            </a:pPr>
            <a:endParaRPr lang="en-US" sz="4000" dirty="0"/>
          </a:p>
          <a:p>
            <a:r>
              <a:rPr lang="en-US" sz="4000" dirty="0" smtClean="0"/>
              <a:t># </a:t>
            </a:r>
            <a:r>
              <a:rPr lang="en-US" sz="4000" smtClean="0"/>
              <a:t>nameofid </a:t>
            </a:r>
            <a:r>
              <a:rPr lang="en-US" sz="4000" dirty="0" smtClean="0"/>
              <a:t>{</a:t>
            </a:r>
          </a:p>
          <a:p>
            <a:r>
              <a:rPr lang="en-US" sz="4000" dirty="0" smtClean="0"/>
              <a:t>background-color:    ;</a:t>
            </a:r>
          </a:p>
          <a:p>
            <a:r>
              <a:rPr lang="en-US" sz="4000" dirty="0" smtClean="0"/>
              <a:t>height:     ;</a:t>
            </a:r>
          </a:p>
          <a:p>
            <a:r>
              <a:rPr lang="en-US" sz="4000" dirty="0" smtClean="0"/>
              <a:t>width:      ;</a:t>
            </a:r>
          </a:p>
          <a:p>
            <a:r>
              <a:rPr lang="en-US" sz="4000" dirty="0"/>
              <a:t>}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html code and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336973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7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activty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Screen Shot 2015-11-16 at 2.50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19817"/>
            <a:ext cx="4544483" cy="4499264"/>
          </a:xfrm>
          <a:prstGeom prst="rect">
            <a:avLst/>
          </a:prstGeom>
        </p:spPr>
      </p:pic>
      <p:pic>
        <p:nvPicPr>
          <p:cNvPr id="5" name="Picture 4" descr="Screen Shot 2015-11-16 at 2.56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99" y="1919817"/>
            <a:ext cx="2849033" cy="45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5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11</TotalTime>
  <Words>86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css</vt:lpstr>
      <vt:lpstr>CSS</vt:lpstr>
      <vt:lpstr>aim: How do we create div elements ?</vt:lpstr>
      <vt:lpstr>example 1:</vt:lpstr>
      <vt:lpstr>example 2:</vt:lpstr>
      <vt:lpstr>main html code and css </vt:lpstr>
      <vt:lpstr>activty: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3</cp:revision>
  <dcterms:created xsi:type="dcterms:W3CDTF">2015-09-10T21:23:12Z</dcterms:created>
  <dcterms:modified xsi:type="dcterms:W3CDTF">2015-11-16T19:59:37Z</dcterms:modified>
</cp:coreProperties>
</file>