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themeOverride+xml" PartName="/ppt/theme/themeOverr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</p:sldIdLst>
  <p:sldSz cy="6858000" cx="9144000"/>
  <p:notesSz cx="6858000" cy="9144000"/>
  <p:embeddedFontLst>
    <p:embeddedFont>
      <p:font typeface="Source Sans Pro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SourceSansPro-regular.fntdata"/><Relationship Id="rId10" Type="http://schemas.openxmlformats.org/officeDocument/2006/relationships/slide" Target="slides/slide6.xml"/><Relationship Id="rId13" Type="http://schemas.openxmlformats.org/officeDocument/2006/relationships/font" Target="fonts/SourceSansPro-italic.fntdata"/><Relationship Id="rId12" Type="http://schemas.openxmlformats.org/officeDocument/2006/relationships/font" Target="fonts/SourceSansPro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schemas.openxmlformats.org/officeDocument/2006/relationships/font" Target="fonts/SourceSansPr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showMasterSp="0" type="title">
  <p:cSld name="TITLE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2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5" name="Google Shape;15;p2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7010400" y="2052960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ctr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8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ctr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None/>
              <a:defRPr b="0" i="0" sz="16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ctr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None/>
              <a:defRPr b="0" i="0" sz="14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ctr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None/>
              <a:defRPr b="0" i="0" sz="13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ctr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ctr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ctr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ctr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None/>
              <a:defRPr b="0" i="0" sz="1200" u="none" cap="none" strike="noStrike">
                <a:solidFill>
                  <a:srgbClr val="888888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type="title"/>
          </p:nvPr>
        </p:nvSpPr>
        <p:spPr>
          <a:xfrm>
            <a:off x="457200" y="2052960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9" name="Google Shape;19;p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" name="Google Shape;20;p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Vertical Text" type="vertTx">
  <p:cSld name="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2" name="Google Shape;82;p11"/>
          <p:cNvSpPr txBox="1"/>
          <p:nvPr>
            <p:ph idx="1" type="body"/>
          </p:nvPr>
        </p:nvSpPr>
        <p:spPr>
          <a:xfrm rot="5400000">
            <a:off x="2381250" y="-280987"/>
            <a:ext cx="4406900" cy="84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3" name="Google Shape;83;p1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4" name="Google Shape;84;p1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Vertical Title and Text" showMasterSp="0" type="vertTitleAndTx">
  <p:cSld name="VERTICAL_TITLE_AND_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2"/>
          <p:cNvSpPr/>
          <p:nvPr/>
        </p:nvSpPr>
        <p:spPr>
          <a:xfrm>
            <a:off x="152400" y="147638"/>
            <a:ext cx="6705600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8" name="Google Shape;88;p12"/>
          <p:cNvSpPr/>
          <p:nvPr/>
        </p:nvSpPr>
        <p:spPr>
          <a:xfrm>
            <a:off x="7010400" y="147638"/>
            <a:ext cx="19558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9" name="Google Shape;89;p12"/>
          <p:cNvSpPr txBox="1"/>
          <p:nvPr>
            <p:ph type="title"/>
          </p:nvPr>
        </p:nvSpPr>
        <p:spPr>
          <a:xfrm rot="5400000">
            <a:off x="5075237" y="2362201"/>
            <a:ext cx="5851525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0" name="Google Shape;90;p12"/>
          <p:cNvSpPr txBox="1"/>
          <p:nvPr>
            <p:ph idx="1" type="body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sz="20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sz="16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sz="14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sz="13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sz="120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showMasterSp="0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/>
          <p:nvPr/>
        </p:nvSpPr>
        <p:spPr>
          <a:xfrm>
            <a:off x="7010400" y="152400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29" name="Google Shape;29;p4"/>
          <p:cNvSpPr/>
          <p:nvPr/>
        </p:nvSpPr>
        <p:spPr>
          <a:xfrm>
            <a:off x="152400" y="153988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30" name="Google Shape;30;p4"/>
          <p:cNvSpPr txBox="1"/>
          <p:nvPr>
            <p:ph idx="1" type="body"/>
          </p:nvPr>
        </p:nvSpPr>
        <p:spPr>
          <a:xfrm>
            <a:off x="7162799" y="2892277"/>
            <a:ext cx="1600201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sz="2000">
                <a:solidFill>
                  <a:schemeClr val="lt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Clr>
                <a:srgbClr val="888888"/>
              </a:buClr>
              <a:buSzPts val="1400"/>
              <a:buFont typeface="Source Sans Pro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type="title"/>
          </p:nvPr>
        </p:nvSpPr>
        <p:spPr>
          <a:xfrm>
            <a:off x="381000" y="2892277"/>
            <a:ext cx="6324600" cy="164592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42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4" name="Google Shape;34;p4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5"/>
          <p:cNvSpPr txBox="1"/>
          <p:nvPr>
            <p:ph idx="1" type="body"/>
          </p:nvPr>
        </p:nvSpPr>
        <p:spPr>
          <a:xfrm>
            <a:off x="457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7" name="Google Shape;37;p5"/>
          <p:cNvSpPr txBox="1"/>
          <p:nvPr>
            <p:ph idx="2" type="body"/>
          </p:nvPr>
        </p:nvSpPr>
        <p:spPr>
          <a:xfrm>
            <a:off x="4648200" y="1719072"/>
            <a:ext cx="4038600" cy="4407408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8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4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0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8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8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800"/>
            </a:lvl9pPr>
          </a:lstStyle>
          <a:p/>
        </p:txBody>
      </p:sp>
      <p:sp>
        <p:nvSpPr>
          <p:cNvPr id="38" name="Google Shape;38;p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39" name="Google Shape;39;p5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0" name="Google Shape;40;p5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1" name="Google Shape;41;p5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idx="1" type="body"/>
          </p:nvPr>
        </p:nvSpPr>
        <p:spPr>
          <a:xfrm>
            <a:off x="457200" y="1722438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4" name="Google Shape;44;p6"/>
          <p:cNvSpPr txBox="1"/>
          <p:nvPr>
            <p:ph idx="2" type="body"/>
          </p:nvPr>
        </p:nvSpPr>
        <p:spPr>
          <a:xfrm>
            <a:off x="457200" y="2438399"/>
            <a:ext cx="4040188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5" name="Google Shape;45;p6"/>
          <p:cNvSpPr txBox="1"/>
          <p:nvPr>
            <p:ph idx="3" type="body"/>
          </p:nvPr>
        </p:nvSpPr>
        <p:spPr>
          <a:xfrm>
            <a:off x="4645025" y="1722438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rtl="0" algn="ctr">
              <a:spcBef>
                <a:spcPts val="4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Sans Pro"/>
              <a:buNone/>
              <a:defRPr b="0" sz="2400">
                <a:solidFill>
                  <a:schemeClr val="dk2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b="1" sz="20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b="1" sz="18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b="1" sz="1600"/>
            </a:lvl9pPr>
          </a:lstStyle>
          <a:p/>
        </p:txBody>
      </p:sp>
      <p:sp>
        <p:nvSpPr>
          <p:cNvPr id="46" name="Google Shape;46;p6"/>
          <p:cNvSpPr txBox="1"/>
          <p:nvPr>
            <p:ph idx="4" type="body"/>
          </p:nvPr>
        </p:nvSpPr>
        <p:spPr>
          <a:xfrm>
            <a:off x="4645025" y="2438399"/>
            <a:ext cx="4041775" cy="368776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24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0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18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16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16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1600"/>
            </a:lvl9pPr>
          </a:lstStyle>
          <a:p/>
        </p:txBody>
      </p:sp>
      <p:sp>
        <p:nvSpPr>
          <p:cNvPr id="47" name="Google Shape;47;p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8" name="Google Shape;48;p6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49" name="Google Shape;49;p6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0" name="Google Shape;50;p6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 cap="non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marL="457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3" name="Google Shape;53;p7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showMasterSp="0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8"/>
          <p:cNvSpPr/>
          <p:nvPr/>
        </p:nvSpPr>
        <p:spPr>
          <a:xfrm>
            <a:off x="152400" y="150813"/>
            <a:ext cx="8831263" cy="65563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58" name="Google Shape;58;p8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59" name="Google Shape;59;p8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ontent with Caption" showMasterSp="0" type="objTx">
  <p:cSld name="OBJECT_WITH_CAPTION_TEXT">
    <p:bg>
      <p:bgPr>
        <a:solidFill>
          <a:schemeClr val="lt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3" name="Google Shape;63;p9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4" name="Google Shape;64;p9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65" name="Google Shape;65;p9"/>
          <p:cNvSpPr txBox="1"/>
          <p:nvPr>
            <p:ph idx="1" type="body"/>
          </p:nvPr>
        </p:nvSpPr>
        <p:spPr>
          <a:xfrm>
            <a:off x="609600" y="304800"/>
            <a:ext cx="586740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400"/>
              </a:spcBef>
              <a:spcAft>
                <a:spcPts val="0"/>
              </a:spcAft>
              <a:buSzPts val="1400"/>
              <a:buChar char="◼"/>
              <a:defRPr sz="3200"/>
            </a:lvl1pPr>
            <a:lvl2pPr indent="-317500" lvl="1" marL="914400" rtl="0">
              <a:spcBef>
                <a:spcPts val="360"/>
              </a:spcBef>
              <a:spcAft>
                <a:spcPts val="0"/>
              </a:spcAft>
              <a:buSzPts val="1400"/>
              <a:buChar char="▪"/>
              <a:defRPr sz="2800"/>
            </a:lvl2pPr>
            <a:lvl3pPr indent="-317500" lvl="2" marL="1371600" rtl="0">
              <a:spcBef>
                <a:spcPts val="320"/>
              </a:spcBef>
              <a:spcAft>
                <a:spcPts val="0"/>
              </a:spcAft>
              <a:buSzPts val="1400"/>
              <a:buChar char="▪"/>
              <a:defRPr sz="2400"/>
            </a:lvl3pPr>
            <a:lvl4pPr indent="-317500" lvl="3" marL="1828800" rtl="0">
              <a:spcBef>
                <a:spcPts val="280"/>
              </a:spcBef>
              <a:spcAft>
                <a:spcPts val="0"/>
              </a:spcAft>
              <a:buSzPts val="1400"/>
              <a:buChar char="▪"/>
              <a:defRPr sz="2000"/>
            </a:lvl4pPr>
            <a:lvl5pPr indent="-317500" lvl="4" marL="2286000" rtl="0">
              <a:spcBef>
                <a:spcPts val="260"/>
              </a:spcBef>
              <a:spcAft>
                <a:spcPts val="0"/>
              </a:spcAft>
              <a:buSzPts val="1400"/>
              <a:buChar char="▪"/>
              <a:defRPr sz="2000"/>
            </a:lvl5pPr>
            <a:lvl6pPr indent="-317500" lvl="5" marL="27432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6pPr>
            <a:lvl7pPr indent="-317500" lvl="6" marL="32004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7pPr>
            <a:lvl8pPr indent="-317500" lvl="7" marL="36576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8pPr>
            <a:lvl9pPr indent="-317500" lvl="8" marL="4114800" rtl="0">
              <a:spcBef>
                <a:spcPts val="240"/>
              </a:spcBef>
              <a:spcAft>
                <a:spcPts val="0"/>
              </a:spcAft>
              <a:buSzPts val="1400"/>
              <a:buChar char="▪"/>
              <a:defRPr sz="2000"/>
            </a:lvl9pPr>
          </a:lstStyle>
          <a:p/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7159752" y="2130552"/>
            <a:ext cx="1673352" cy="281635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Source Sans Pro"/>
              <a:buNone/>
              <a:defRPr sz="1400">
                <a:solidFill>
                  <a:srgbClr val="FFFFFF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67" name="Google Shape;67;p9"/>
          <p:cNvSpPr txBox="1"/>
          <p:nvPr>
            <p:ph type="title"/>
          </p:nvPr>
        </p:nvSpPr>
        <p:spPr>
          <a:xfrm>
            <a:off x="7159752" y="457200"/>
            <a:ext cx="167566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8" name="Google Shape;68;p9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69" name="Google Shape;69;p9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Picture with Caption" showMasterSp="0" type="picTx">
  <p:cSld name="PICTURE_WITH_CAPTION_TEXT">
    <p:bg>
      <p:bgPr>
        <a:solidFill>
          <a:schemeClr val="dk2"/>
        </a:solid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3" name="Google Shape;73;p10"/>
          <p:cNvSpPr/>
          <p:nvPr/>
        </p:nvSpPr>
        <p:spPr>
          <a:xfrm>
            <a:off x="7010400" y="150813"/>
            <a:ext cx="1981200" cy="6556375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4" name="Google Shape;74;p10"/>
          <p:cNvSpPr/>
          <p:nvPr>
            <p:ph idx="2" type="pic"/>
          </p:nvPr>
        </p:nvSpPr>
        <p:spPr>
          <a:xfrm>
            <a:off x="152400" y="152400"/>
            <a:ext cx="6705600" cy="655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Source Sans Pro"/>
              <a:buNone/>
              <a:defRPr b="0" i="0" sz="32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4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b="0" i="0" sz="20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7162800" y="2133600"/>
            <a:ext cx="16764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rtl="0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Source Sans Pro"/>
              <a:buNone/>
              <a:defRPr sz="1400">
                <a:solidFill>
                  <a:schemeClr val="lt1"/>
                </a:solidFill>
              </a:defRPr>
            </a:lvl1pPr>
            <a:lvl2pPr indent="-228600" lvl="1" marL="914400" rtl="0">
              <a:spcBef>
                <a:spcPts val="360"/>
              </a:spcBef>
              <a:spcAft>
                <a:spcPts val="0"/>
              </a:spcAft>
              <a:buSzPts val="1400"/>
              <a:buFont typeface="Source Sans Pro"/>
              <a:buNone/>
              <a:defRPr sz="1200"/>
            </a:lvl2pPr>
            <a:lvl3pPr indent="-228600" lvl="2" marL="1371600" rtl="0">
              <a:spcBef>
                <a:spcPts val="320"/>
              </a:spcBef>
              <a:spcAft>
                <a:spcPts val="0"/>
              </a:spcAft>
              <a:buSzPts val="1400"/>
              <a:buFont typeface="Source Sans Pro"/>
              <a:buNone/>
              <a:defRPr sz="1000"/>
            </a:lvl3pPr>
            <a:lvl4pPr indent="-228600" lvl="3" marL="1828800" rtl="0">
              <a:spcBef>
                <a:spcPts val="28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4pPr>
            <a:lvl5pPr indent="-228600" lvl="4" marL="2286000" rtl="0">
              <a:spcBef>
                <a:spcPts val="26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5pPr>
            <a:lvl6pPr indent="-228600" lvl="5" marL="27432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6pPr>
            <a:lvl7pPr indent="-228600" lvl="6" marL="32004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7pPr>
            <a:lvl8pPr indent="-228600" lvl="7" marL="36576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8pPr>
            <a:lvl9pPr indent="-228600" lvl="8" marL="4114800" rtl="0">
              <a:spcBef>
                <a:spcPts val="240"/>
              </a:spcBef>
              <a:spcAft>
                <a:spcPts val="0"/>
              </a:spcAft>
              <a:buSzPts val="1400"/>
              <a:buFont typeface="Source Sans Pro"/>
              <a:buNone/>
              <a:defRPr sz="900"/>
            </a:lvl9pPr>
          </a:lstStyle>
          <a:p/>
        </p:txBody>
      </p:sp>
      <p:sp>
        <p:nvSpPr>
          <p:cNvPr id="76" name="Google Shape;76;p10"/>
          <p:cNvSpPr txBox="1"/>
          <p:nvPr>
            <p:ph type="title"/>
          </p:nvPr>
        </p:nvSpPr>
        <p:spPr>
          <a:xfrm>
            <a:off x="7162800" y="460248"/>
            <a:ext cx="1676400" cy="167335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20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3200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7" name="Google Shape;77;p10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lt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" y="1635125"/>
            <a:ext cx="8831263" cy="5045075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" name="Google Shape;7;p1"/>
          <p:cNvSpPr/>
          <p:nvPr/>
        </p:nvSpPr>
        <p:spPr>
          <a:xfrm>
            <a:off x="152400" y="152400"/>
            <a:ext cx="8813800" cy="134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" name="Google Shape;8;p1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4572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91440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1371600" marR="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1828800" marR="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◼"/>
              <a:defRPr b="0" i="0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3175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8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317500" lvl="2" marL="1371600" marR="0" rtl="0" algn="l">
              <a:spcBef>
                <a:spcPts val="320"/>
              </a:spcBef>
              <a:spcAft>
                <a:spcPts val="0"/>
              </a:spcAft>
              <a:buClr>
                <a:srgbClr val="928B70"/>
              </a:buClr>
              <a:buSzPts val="1400"/>
              <a:buFont typeface="Noto Sans Symbols"/>
              <a:buChar char="▪"/>
              <a:defRPr b="0" i="0" sz="16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317500" lvl="3" marL="1828800" marR="0" rtl="0" algn="l">
              <a:spcBef>
                <a:spcPts val="280"/>
              </a:spcBef>
              <a:spcAft>
                <a:spcPts val="0"/>
              </a:spcAft>
              <a:buClr>
                <a:srgbClr val="87706B"/>
              </a:buClr>
              <a:buSzPts val="1400"/>
              <a:buFont typeface="Noto Sans Symbols"/>
              <a:buChar char="▪"/>
              <a:defRPr b="0" i="0" sz="14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317500" lvl="4" marL="2286000" marR="0" rtl="0" algn="l">
              <a:spcBef>
                <a:spcPts val="260"/>
              </a:spcBef>
              <a:spcAft>
                <a:spcPts val="0"/>
              </a:spcAft>
              <a:buClr>
                <a:srgbClr val="6F777D"/>
              </a:buClr>
              <a:buSzPts val="1400"/>
              <a:buFont typeface="Noto Sans Symbols"/>
              <a:buChar char="▪"/>
              <a:defRPr b="0" i="0" sz="13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317500" lvl="5" marL="2743200" marR="0" rtl="0" algn="l">
              <a:spcBef>
                <a:spcPts val="24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317500" lvl="6" marL="3200400" marR="0" rtl="0" algn="l">
              <a:spcBef>
                <a:spcPts val="240"/>
              </a:spcBef>
              <a:spcAft>
                <a:spcPts val="0"/>
              </a:spcAft>
              <a:buClr>
                <a:schemeClr val="accent2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317500" lvl="7" marL="3657600" marR="0" rtl="0" algn="l">
              <a:spcBef>
                <a:spcPts val="24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317500" lvl="8" marL="4114800" marR="0" rtl="0" algn="l">
              <a:spcBef>
                <a:spcPts val="24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Noto Sans Symbols"/>
              <a:buChar char="▪"/>
              <a:defRPr b="0" i="0" sz="12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0" type="dt"/>
          </p:nvPr>
        </p:nvSpPr>
        <p:spPr>
          <a:xfrm>
            <a:off x="371475" y="6356350"/>
            <a:ext cx="21336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1" type="ftr"/>
          </p:nvPr>
        </p:nvSpPr>
        <p:spPr>
          <a:xfrm>
            <a:off x="3048000" y="6356350"/>
            <a:ext cx="3352800" cy="274638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88900" lvl="0" marL="0" marR="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-8890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-8890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-8890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-8890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-8890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-8890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-8890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-8890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 b="0" i="0" sz="1800" u="none" cap="none" strike="noStrike">
                <a:solidFill>
                  <a:schemeClr val="dk1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8234363" y="6354763"/>
            <a:ext cx="582612" cy="27463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indent="0" lvl="1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indent="0" lvl="2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indent="0" lvl="3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indent="0" lvl="4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indent="0" lvl="5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indent="0" lvl="6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indent="0" lvl="7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indent="0" lvl="8" marL="0" marR="0" rtl="0" algn="ctr">
              <a:spcBef>
                <a:spcPts val="0"/>
              </a:spcBef>
              <a:spcAft>
                <a:spcPts val="0"/>
              </a:spcAft>
              <a:buNone/>
              <a:defRPr b="0" i="0" sz="1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3"/>
          <p:cNvSpPr txBox="1"/>
          <p:nvPr>
            <p:ph idx="1" type="subTitle"/>
          </p:nvPr>
        </p:nvSpPr>
        <p:spPr>
          <a:xfrm>
            <a:off x="7010400" y="2052638"/>
            <a:ext cx="19812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MCNDHS</a:t>
            </a:r>
            <a:endParaRPr/>
          </a:p>
          <a:p>
            <a:pPr indent="0" lvl="0" marL="0" marR="0" rtl="0" algn="l">
              <a:spcBef>
                <a:spcPts val="38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rPr b="0" i="0" lang="en-US" sz="1900" u="none" cap="none" strike="noStrike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Ms. Eng</a:t>
            </a:r>
            <a:endParaRPr b="0" i="0" sz="1900" u="none" cap="none" strike="noStrike">
              <a:solidFill>
                <a:srgbClr val="FFFFFF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99" name="Google Shape;99;p13"/>
          <p:cNvSpPr txBox="1"/>
          <p:nvPr>
            <p:ph type="title"/>
          </p:nvPr>
        </p:nvSpPr>
        <p:spPr>
          <a:xfrm>
            <a:off x="457200" y="2052638"/>
            <a:ext cx="63246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CSS</a:t>
            </a:r>
            <a:endParaRPr b="0" i="0" sz="4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4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6220" lvl="0" marL="27432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Do now: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sng" cap="none" strike="noStrike">
                <a:solidFill>
                  <a:srgbClr val="FF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Daily Grade: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On-time/attendance/not leaving the classroom: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Cellphones: 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Notes:25%</a:t>
            </a:r>
            <a:endParaRPr/>
          </a:p>
          <a:p>
            <a:pPr indent="-236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Char char="◼"/>
            </a:pPr>
            <a:r>
              <a:rPr b="0" i="0" lang="en-US" sz="20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Classwork/Homework: 25%</a:t>
            </a:r>
            <a:endParaRPr/>
          </a:p>
          <a:p>
            <a:pPr indent="-109220" lvl="0" marL="274320" marR="0" rtl="0" algn="l"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5" name="Google Shape;105;p14"/>
          <p:cNvSpPr txBox="1"/>
          <p:nvPr>
            <p:ph type="title"/>
          </p:nvPr>
        </p:nvSpPr>
        <p:spPr>
          <a:xfrm>
            <a:off x="245533" y="325967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AIM: HOW DO WE CREATE DIV ELEMENTS ?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06" name="Google Shape;106;p14"/>
          <p:cNvSpPr txBox="1"/>
          <p:nvPr/>
        </p:nvSpPr>
        <p:spPr>
          <a:xfrm>
            <a:off x="4876800" y="863600"/>
            <a:ext cx="18466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1: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112" name="Google Shape;11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1075" y="1584350"/>
            <a:ext cx="8508900" cy="507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EXAMPLE 2: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6 at 2.57.30 PM.png" id="118" name="Google Shape;118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45533" y="1989666"/>
            <a:ext cx="8737152" cy="3649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7"/>
          <p:cNvSpPr txBox="1"/>
          <p:nvPr>
            <p:ph idx="1" type="body"/>
          </p:nvPr>
        </p:nvSpPr>
        <p:spPr>
          <a:xfrm>
            <a:off x="381000" y="1719263"/>
            <a:ext cx="8407400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34950" lvl="0" marL="27305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42"/>
              <a:buFont typeface="Noto Sans Symbols"/>
              <a:buChar char="◼"/>
            </a:pPr>
            <a:r>
              <a:rPr b="0" i="0" lang="en-US" sz="3642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&lt;div id=“    “&gt;    &lt;/div&gt;</a:t>
            </a:r>
            <a:endParaRPr/>
          </a:p>
          <a:p>
            <a:pPr indent="-136525" lvl="0" marL="27305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6525" lvl="0" marL="27305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136525" lvl="0" marL="273050" marR="0" rtl="0" algn="l">
              <a:lnSpc>
                <a:spcPct val="80000"/>
              </a:lnSpc>
              <a:spcBef>
                <a:spcPts val="310"/>
              </a:spcBef>
              <a:spcAft>
                <a:spcPts val="0"/>
              </a:spcAft>
              <a:buClr>
                <a:schemeClr val="accent1"/>
              </a:buClr>
              <a:buSzPts val="1550"/>
              <a:buFont typeface="Noto Sans Symbols"/>
              <a:buNone/>
            </a:pPr>
            <a:r>
              <a:t/>
            </a:r>
            <a:endParaRPr b="0" i="0" sz="155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6350" lvl="0" marL="444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Font typeface="Noto Sans Symbols"/>
              <a:buNone/>
            </a:pPr>
            <a:r>
              <a:t/>
            </a:r>
            <a:endParaRPr b="0" i="0" sz="31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indent="-234950" lvl="0" marL="2730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Noto Sans Symbols"/>
              <a:buChar char="◼"/>
            </a:pPr>
            <a:r>
              <a:rPr b="0" i="0" lang="en-US" sz="3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# nameofid {</a:t>
            </a:r>
            <a:endParaRPr/>
          </a:p>
          <a:p>
            <a:pPr indent="-234950" lvl="0" marL="2730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Noto Sans Symbols"/>
              <a:buChar char="◼"/>
            </a:pPr>
            <a:r>
              <a:rPr b="0" i="0" lang="en-US" sz="3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background-color:    ;</a:t>
            </a:r>
            <a:endParaRPr/>
          </a:p>
          <a:p>
            <a:pPr indent="-234950" lvl="0" marL="2730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Noto Sans Symbols"/>
              <a:buChar char="◼"/>
            </a:pPr>
            <a:r>
              <a:rPr b="0" i="0" lang="en-US" sz="3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height:     ;</a:t>
            </a:r>
            <a:endParaRPr/>
          </a:p>
          <a:p>
            <a:pPr indent="-234950" lvl="0" marL="2730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Noto Sans Symbols"/>
              <a:buChar char="◼"/>
            </a:pPr>
            <a:r>
              <a:rPr b="0" i="0" lang="en-US" sz="3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width:      ;</a:t>
            </a:r>
            <a:endParaRPr/>
          </a:p>
          <a:p>
            <a:pPr indent="-234950" lvl="0" marL="273050" marR="0" rtl="0" algn="l">
              <a:lnSpc>
                <a:spcPct val="80000"/>
              </a:lnSpc>
              <a:spcBef>
                <a:spcPts val="620"/>
              </a:spcBef>
              <a:spcAft>
                <a:spcPts val="0"/>
              </a:spcAft>
              <a:buClr>
                <a:schemeClr val="accent1"/>
              </a:buClr>
              <a:buSzPts val="3100"/>
              <a:buFont typeface="Noto Sans Symbols"/>
              <a:buChar char="◼"/>
            </a:pPr>
            <a:r>
              <a:rPr b="0" i="0" lang="en-US" sz="3100" u="none" cap="none" strike="noStrike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} </a:t>
            </a:r>
            <a:endParaRPr b="0" i="0" sz="3100" u="none" cap="none" strike="noStrike">
              <a:solidFill>
                <a:schemeClr val="dk2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4" name="Google Shape;124;p17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MAIN HTML CODE AND CSS 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25" name="Google Shape;125;p17"/>
          <p:cNvCxnSpPr/>
          <p:nvPr/>
        </p:nvCxnSpPr>
        <p:spPr>
          <a:xfrm>
            <a:off x="0" y="3369733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8"/>
          <p:cNvSpPr txBox="1"/>
          <p:nvPr>
            <p:ph type="title"/>
          </p:nvPr>
        </p:nvSpPr>
        <p:spPr>
          <a:xfrm>
            <a:off x="381000" y="355600"/>
            <a:ext cx="8382000" cy="1054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ACTIVTY:</a:t>
            </a:r>
            <a:endParaRPr b="0" i="0" sz="3200" u="none" cap="none" strike="noStrike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descr="Screen Shot 2015-11-16 at 2.50.00 PM.png" id="131" name="Google Shape;13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1000" y="1919817"/>
            <a:ext cx="4544483" cy="44992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creen Shot 2015-11-16 at 2.56.44 PM.png" id="132" name="Google Shape;132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702299" y="1919817"/>
            <a:ext cx="2849033" cy="452249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ss">
  <a:themeElements>
    <a:clrScheme name="Grid">
      <a:dk1>
        <a:srgbClr val="000000"/>
      </a:dk1>
      <a:lt1>
        <a:srgbClr val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Override1.xml><?xml version="1.0" encoding="utf-8"?>
<a:themeOverride xmlns:a="http://schemas.openxmlformats.org/drawingml/2006/main" xmlns:r="http://schemas.openxmlformats.org/officeDocument/2006/relationships">
  <a:clrScheme name="Grid">
    <a:dk1>
      <a:srgbClr val="000000"/>
    </a:dk1>
    <a:lt1>
      <a:srgbClr val="FFFFFF"/>
    </a:lt1>
    <a:dk2>
      <a:srgbClr val="534949"/>
    </a:dk2>
    <a:lt2>
      <a:srgbClr val="CCD1B9"/>
    </a:lt2>
    <a:accent1>
      <a:srgbClr val="C66951"/>
    </a:accent1>
    <a:accent2>
      <a:srgbClr val="BF974D"/>
    </a:accent2>
    <a:accent3>
      <a:srgbClr val="928B70"/>
    </a:accent3>
    <a:accent4>
      <a:srgbClr val="87706B"/>
    </a:accent4>
    <a:accent5>
      <a:srgbClr val="94734E"/>
    </a:accent5>
    <a:accent6>
      <a:srgbClr val="6F777D"/>
    </a:accent6>
    <a:hlink>
      <a:srgbClr val="CC9900"/>
    </a:hlink>
    <a:folHlink>
      <a:srgbClr val="C0C0C0"/>
    </a:folHlink>
  </a:clrScheme>
</a:themeOverride>
</file>