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1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12/3/15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FONT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42832" y="355600"/>
            <a:ext cx="8382000" cy="1054100"/>
          </a:xfrm>
        </p:spPr>
        <p:txBody>
          <a:bodyPr/>
          <a:lstStyle/>
          <a:p>
            <a:r>
              <a:rPr lang="en-US" dirty="0" smtClean="0"/>
              <a:t>serif</a:t>
            </a:r>
            <a:endParaRPr lang="en-US" dirty="0"/>
          </a:p>
        </p:txBody>
      </p:sp>
      <p:pic>
        <p:nvPicPr>
          <p:cNvPr id="4" name="Picture 3" descr="Screen Shot 2015-12-03 at 2.45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" y="0"/>
            <a:ext cx="3710872" cy="6823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6707" y="1691939"/>
            <a:ext cx="5518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Articles,</a:t>
            </a:r>
          </a:p>
          <a:p>
            <a:r>
              <a:rPr lang="en-US" sz="7200" dirty="0" smtClean="0"/>
              <a:t>Long strings of text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0610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2550" y="355600"/>
            <a:ext cx="8382000" cy="1054100"/>
          </a:xfrm>
        </p:spPr>
        <p:txBody>
          <a:bodyPr/>
          <a:lstStyle/>
          <a:p>
            <a:r>
              <a:rPr lang="en-US" dirty="0" smtClean="0"/>
              <a:t>sans serif</a:t>
            </a:r>
            <a:endParaRPr lang="en-US" dirty="0"/>
          </a:p>
        </p:txBody>
      </p:sp>
      <p:pic>
        <p:nvPicPr>
          <p:cNvPr id="4" name="Picture 3" descr="Screen Shot 2015-12-03 at 2.46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21541" cy="6792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4069" y="1662069"/>
            <a:ext cx="63964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Small electronic devices</a:t>
            </a:r>
          </a:p>
          <a:p>
            <a:r>
              <a:rPr lang="en-US" sz="4800" dirty="0" err="1" smtClean="0"/>
              <a:t>iphones</a:t>
            </a:r>
            <a:endParaRPr lang="en-US" sz="4800" dirty="0" smtClean="0"/>
          </a:p>
          <a:p>
            <a:r>
              <a:rPr lang="en-US" sz="4800" dirty="0" smtClean="0"/>
              <a:t>tablets</a:t>
            </a:r>
          </a:p>
          <a:p>
            <a:r>
              <a:rPr lang="en-US" sz="4800" dirty="0" smtClean="0"/>
              <a:t>watches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1727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54261" y="319202"/>
            <a:ext cx="8382000" cy="1054100"/>
          </a:xfrm>
        </p:spPr>
        <p:txBody>
          <a:bodyPr/>
          <a:lstStyle/>
          <a:p>
            <a:r>
              <a:rPr lang="en-US" dirty="0" err="1" smtClean="0"/>
              <a:t>monospace</a:t>
            </a:r>
            <a:endParaRPr lang="en-US" dirty="0"/>
          </a:p>
        </p:txBody>
      </p:sp>
      <p:pic>
        <p:nvPicPr>
          <p:cNvPr id="4" name="Picture 3" descr="Screen Shot 2015-12-03 at 2.47.2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3838340" cy="67800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0589" y="2696944"/>
            <a:ext cx="330826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Coding</a:t>
            </a:r>
          </a:p>
          <a:p>
            <a:r>
              <a:rPr lang="en-US" sz="6000" dirty="0" smtClean="0"/>
              <a:t>terminals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0718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 dirty="0"/>
          </a:p>
        </p:txBody>
      </p:sp>
      <p:pic>
        <p:nvPicPr>
          <p:cNvPr id="4" name="Picture 3" descr="Screen Shot 2015-12-03 at 2.48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4" y="1723692"/>
            <a:ext cx="88773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0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7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23</TotalTime>
  <Words>60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css</vt:lpstr>
      <vt:lpstr>CSS</vt:lpstr>
      <vt:lpstr>aim: FONT</vt:lpstr>
      <vt:lpstr>serif</vt:lpstr>
      <vt:lpstr>sans serif</vt:lpstr>
      <vt:lpstr>monospace</vt:lpstr>
      <vt:lpstr>descriptions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5</cp:revision>
  <dcterms:created xsi:type="dcterms:W3CDTF">2015-09-10T21:23:12Z</dcterms:created>
  <dcterms:modified xsi:type="dcterms:W3CDTF">2015-12-03T20:07:03Z</dcterms:modified>
</cp:coreProperties>
</file>