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FONT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2042832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SERIF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3 at 2.45.04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3" y="0"/>
            <a:ext cx="3704192" cy="68191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3856707" y="1691939"/>
            <a:ext cx="551853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Articles,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Long strings of text</a:t>
            </a:r>
            <a:endParaRPr sz="7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190255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SANS SERIF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3 at 2.46.19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3614811" cy="6779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4374069" y="1662069"/>
            <a:ext cx="639648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 electronic devices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iphones</a:t>
            </a:r>
            <a:endParaRPr sz="4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watches</a:t>
            </a:r>
            <a:endParaRPr sz="4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2654261" y="319202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MONOSPACE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3 at 2.47.24 PM.p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3832071" cy="676973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640589" y="2696944"/>
            <a:ext cx="330826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terminals</a:t>
            </a:r>
            <a:endParaRPr sz="6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3 at 2.48.47 PM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44" y="1723692"/>
            <a:ext cx="8842457" cy="272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