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56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pick TWO colors.</a:t>
            </a:r>
          </a:p>
          <a:p>
            <a:endParaRPr lang="en-US" sz="4800" dirty="0"/>
          </a:p>
          <a:p>
            <a:r>
              <a:rPr lang="en-US" sz="4800" dirty="0" smtClean="0"/>
              <a:t>Find the triadic complements for the two colors you chose.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0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Write down three hexadecimal colors.</a:t>
            </a: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find complementing colors?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974" r="197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beautiful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9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colors</a:t>
            </a:r>
            <a:endParaRPr lang="en-US" dirty="0"/>
          </a:p>
        </p:txBody>
      </p:sp>
      <p:pic>
        <p:nvPicPr>
          <p:cNvPr id="4" name="Picture 3" descr="Screen Shot 2015-11-12 at 12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75" y="2260166"/>
            <a:ext cx="3378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5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colors</a:t>
            </a:r>
            <a:endParaRPr lang="en-US" dirty="0"/>
          </a:p>
        </p:txBody>
      </p:sp>
      <p:pic>
        <p:nvPicPr>
          <p:cNvPr id="6" name="Picture 5" descr="Screen Shot 2015-11-12 at 12.24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53" y="2299954"/>
            <a:ext cx="339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complementary</a:t>
            </a:r>
            <a:endParaRPr lang="en-US" dirty="0"/>
          </a:p>
        </p:txBody>
      </p:sp>
      <p:pic>
        <p:nvPicPr>
          <p:cNvPr id="4" name="Picture 3" descr="Screen Shot 2015-11-12 at 12.25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26" y="2358762"/>
            <a:ext cx="33147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1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triad colors</a:t>
            </a:r>
            <a:endParaRPr lang="en-US" dirty="0"/>
          </a:p>
        </p:txBody>
      </p:sp>
      <p:pic>
        <p:nvPicPr>
          <p:cNvPr id="4" name="Picture 3" descr="Screen Shot 2015-11-12 at 12.25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985" y="2342717"/>
            <a:ext cx="32258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1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Choose any color on the color spectrum.</a:t>
            </a:r>
          </a:p>
          <a:p>
            <a:endParaRPr lang="en-US" sz="4000" dirty="0"/>
          </a:p>
          <a:p>
            <a:r>
              <a:rPr lang="en-US" sz="4000" dirty="0" smtClean="0"/>
              <a:t>Write down the hex value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Choose a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6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pic>
        <p:nvPicPr>
          <p:cNvPr id="4" name="Picture 3" descr="Screen Shot 2015-11-12 at 2.5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80" y="1710508"/>
            <a:ext cx="2763598" cy="1615090"/>
          </a:xfrm>
          <a:prstGeom prst="rect">
            <a:avLst/>
          </a:prstGeom>
        </p:spPr>
      </p:pic>
      <p:pic>
        <p:nvPicPr>
          <p:cNvPr id="5" name="Picture 4" descr="Screen Shot 2015-11-12 at 2.51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32" y="3635817"/>
            <a:ext cx="5001140" cy="29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39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178</TotalTime>
  <Words>104</Words>
  <Application>Microsoft Macintosh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css</vt:lpstr>
      <vt:lpstr>CSS</vt:lpstr>
      <vt:lpstr>aim: How do we find complementing colors?</vt:lpstr>
      <vt:lpstr>How to choose beautiful colors</vt:lpstr>
      <vt:lpstr>analog colors</vt:lpstr>
      <vt:lpstr>complementary colors</vt:lpstr>
      <vt:lpstr>split complementary</vt:lpstr>
      <vt:lpstr>triad colors</vt:lpstr>
      <vt:lpstr>step 1: Choose a color</vt:lpstr>
      <vt:lpstr>example 1: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6</cp:revision>
  <dcterms:created xsi:type="dcterms:W3CDTF">2015-09-10T21:23:12Z</dcterms:created>
  <dcterms:modified xsi:type="dcterms:W3CDTF">2015-11-12T20:13:39Z</dcterms:modified>
</cp:coreProperties>
</file>