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Source Sans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regular.fntdata"/><Relationship Id="rId14" Type="http://schemas.openxmlformats.org/officeDocument/2006/relationships/slide" Target="slides/slide10.xml"/><Relationship Id="rId17" Type="http://schemas.openxmlformats.org/officeDocument/2006/relationships/font" Target="fonts/SourceSansPro-italic.fntdata"/><Relationship Id="rId16" Type="http://schemas.openxmlformats.org/officeDocument/2006/relationships/font" Target="fonts/SourceSans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SourceSansPr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Noto Sans Symbols"/>
              <a:buChar char="◼"/>
            </a:pPr>
            <a:r>
              <a:rPr b="0" i="0" lang="en-US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pick TWO colors.</a:t>
            </a:r>
            <a:endParaRPr/>
          </a:p>
          <a:p>
            <a:pPr indent="69850" lvl="0" marL="27305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Noto Sans Symbols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4950" lvl="0" marL="27305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Noto Sans Symbols"/>
              <a:buChar char="◼"/>
            </a:pPr>
            <a:r>
              <a:rPr b="0" i="0" lang="en-US" sz="4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Find the triadic complements for the two colors you chose.</a:t>
            </a:r>
            <a:endParaRPr b="0" i="0" sz="48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now: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Write down three hexadecimal colors.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AIM: HOW DO WE FIND COMPLEMENTING COLORS?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974" r="1973" t="0"/>
          <a:stretch/>
        </p:blipFill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TO CHOOSE BEAUTIFUL COLORS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ANALOG COLORS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12 at 12.24.05 PM.png"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875" y="2260166"/>
            <a:ext cx="3378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COMPLEMENTARY COLORS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12 at 12.24.29 PM.png"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5853" y="2299954"/>
            <a:ext cx="3390900" cy="31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SPLIT COMPLEMENTARY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12 at 12.25.05 PM.png"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3826" y="2358762"/>
            <a:ext cx="3314700" cy="31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TRIAD COLORS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12 at 12.25.33 PM.png"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4985" y="2342717"/>
            <a:ext cx="3225800" cy="30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Char char="◼"/>
            </a:pPr>
            <a:r>
              <a:rPr b="0" i="0" lang="en-US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Choose any color on the color spectrum.</a:t>
            </a:r>
            <a:endParaRPr/>
          </a:p>
          <a:p>
            <a:pPr indent="19050" lvl="0" marL="27305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4950" lvl="0" marL="27305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Char char="◼"/>
            </a:pPr>
            <a:r>
              <a:rPr b="0" i="0" lang="en-US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Write down the hex value</a:t>
            </a:r>
            <a:endParaRPr b="0" i="0" sz="4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1: CHOOSE A COLOR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 1: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12 at 2.52.06 PM.png"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8080" y="1710508"/>
            <a:ext cx="2763598" cy="1615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1-12 at 2.51.56 PM.png" id="148" name="Google Shape;14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6132" y="3635817"/>
            <a:ext cx="5001140" cy="293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s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