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0FC2EA-5890-C94F-B132-910002D8D60E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30DB54-4C90-664E-A1D0-A40A9605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9F11B-1B61-4947-81EA-97A81F363B56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B0AD6-38E2-5E46-BD8C-686D26DE2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B2E86-A40D-D043-8784-0DEAA2DAF708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B88080-1FA8-D341-9EDA-381318AC9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72BD7-7746-0243-B601-9B4FE6D8B696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5FE61-3915-B046-98AB-5F5F0926A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C81E6F-A1C9-534A-A893-70B2E4B6BAC1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CA9BC5F-F4B3-DD42-8557-D4FA5A8FF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B17A0-FFF0-A442-A572-1F9327630AAE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9CF3-3CCD-3A43-A079-BB63B9B2E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A1B7B-850B-5244-8FE9-95AF01C74B0A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1ABAD-7FF0-4940-866C-F5DFF3B50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9FBE6-C47E-FA4C-B79A-73DDE2260D3C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9F116-4E85-1F47-8557-C882D9427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9541-E43B-6E41-9678-1BB34D58F6B5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741D-1DC4-2A45-AEBB-157275146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A38FF-0987-644D-89CA-B051955CA4FF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5C6E11-C7D2-4544-B8C9-CEB9EA441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6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D82E-96E8-5149-B8BE-D359CF4ADE67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13EAA-1C45-BC47-8E46-9CCA0D77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A9C869-9F5F-5A4D-A6AE-8BE73B2B6C4F}" type="datetimeFigureOut">
              <a:rPr lang="en-US"/>
              <a:pPr>
                <a:defRPr/>
              </a:pPr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1FB342-637A-1343-8F52-BE2D0C1E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color theory (Hexadecimal)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night:</a:t>
            </a:r>
            <a:endParaRPr lang="en-US" dirty="0"/>
          </a:p>
        </p:txBody>
      </p:sp>
      <p:pic>
        <p:nvPicPr>
          <p:cNvPr id="4" name="Picture 3" descr="Screen Shot 2015-11-10 at 11.46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2" y="1692764"/>
            <a:ext cx="8979058" cy="3462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156521"/>
            <a:ext cx="8811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Question: How do you come up with these numbers and letters!?!?!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66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computer can only produce 24-bits of color on a monitor with the current technology.</a:t>
            </a:r>
          </a:p>
          <a:p>
            <a:endParaRPr lang="en-US" sz="3200" dirty="0" smtClean="0"/>
          </a:p>
          <a:p>
            <a:r>
              <a:rPr lang="en-US" sz="3200" dirty="0" smtClean="0"/>
              <a:t>hexadecimal: #_ _ _ _ _ _ &lt;-6 units</a:t>
            </a:r>
          </a:p>
          <a:p>
            <a:endParaRPr lang="en-US" sz="3200" dirty="0"/>
          </a:p>
          <a:p>
            <a:r>
              <a:rPr lang="en-US" sz="3200" dirty="0" smtClean="0"/>
              <a:t>Permutation (non repeating combinations): </a:t>
            </a:r>
            <a:r>
              <a:rPr lang="en-US" sz="3200" baseline="-25000" dirty="0" smtClean="0"/>
              <a:t>24</a:t>
            </a:r>
            <a:r>
              <a:rPr lang="en-US" sz="3200" dirty="0" smtClean="0"/>
              <a:t>P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8000"/>
                </a:solidFill>
              </a:rPr>
              <a:t>16,777,216</a:t>
            </a:r>
            <a:r>
              <a:rPr lang="en-US" sz="3200" dirty="0" smtClean="0"/>
              <a:t> colors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Numbers: </a:t>
            </a:r>
          </a:p>
          <a:p>
            <a:pPr marL="44450" indent="0">
              <a:buNone/>
            </a:pPr>
            <a:r>
              <a:rPr lang="en-US" sz="3600" dirty="0" smtClean="0"/>
              <a:t>00-99</a:t>
            </a:r>
          </a:p>
          <a:p>
            <a:pPr marL="44450" indent="0">
              <a:buNone/>
            </a:pPr>
            <a:r>
              <a:rPr lang="en-US" sz="3600" dirty="0" smtClean="0"/>
              <a:t>00-Deepest primary color</a:t>
            </a:r>
          </a:p>
          <a:p>
            <a:pPr marL="44450" indent="0">
              <a:buNone/>
            </a:pPr>
            <a:r>
              <a:rPr lang="en-US" sz="3600" dirty="0" smtClean="0"/>
              <a:t>99-Brighter(Lighter) primary color</a:t>
            </a:r>
          </a:p>
          <a:p>
            <a:pPr marL="44450" indent="0">
              <a:buNone/>
            </a:pPr>
            <a:r>
              <a:rPr lang="en-US" sz="3600" dirty="0" smtClean="0"/>
              <a:t>Anything higher than 99:</a:t>
            </a:r>
          </a:p>
          <a:p>
            <a:pPr marL="44450" indent="0">
              <a:buNone/>
            </a:pPr>
            <a:r>
              <a:rPr lang="en-US" sz="3600" dirty="0" smtClean="0"/>
              <a:t>A-F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concept: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5460" y="4404296"/>
            <a:ext cx="8873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colors follow this structure: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endParaRPr lang="en-US" dirty="0"/>
          </a:p>
        </p:txBody>
      </p:sp>
      <p:pic>
        <p:nvPicPr>
          <p:cNvPr id="4" name="Picture 3" descr="Screen Shot 2015-11-10 at 11.5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33753"/>
            <a:ext cx="7543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4" name="Picture 3" descr="Screen Shot 2015-11-10 at 11.5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228503"/>
            <a:ext cx="7646115" cy="33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5942" y="199839"/>
            <a:ext cx="8382000" cy="1054100"/>
          </a:xfrm>
        </p:spPr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5" name="Picture 4" descr="Screen Shot 2015-11-10 at 11.58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899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0459" y="1616558"/>
            <a:ext cx="384316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conceptual question:</a:t>
            </a:r>
          </a:p>
          <a:p>
            <a:endParaRPr lang="en-US" sz="2400" dirty="0" smtClean="0"/>
          </a:p>
          <a:p>
            <a:r>
              <a:rPr lang="en-US" sz="2400" dirty="0" smtClean="0"/>
              <a:t>Why is the color on the right</a:t>
            </a:r>
          </a:p>
          <a:p>
            <a:r>
              <a:rPr lang="en-US" sz="2400" dirty="0" smtClean="0"/>
              <a:t>“Lighter” than the color on the left?</a:t>
            </a:r>
          </a:p>
          <a:p>
            <a:endParaRPr lang="en-US" sz="2400" dirty="0"/>
          </a:p>
          <a:p>
            <a:r>
              <a:rPr lang="en-US" sz="2400" dirty="0" smtClean="0"/>
              <a:t>Bonus question:</a:t>
            </a:r>
          </a:p>
          <a:p>
            <a:r>
              <a:rPr lang="en-US" sz="2400" dirty="0" smtClean="0"/>
              <a:t>How do I get  the color black? (not dark </a:t>
            </a:r>
            <a:r>
              <a:rPr lang="en-US" sz="2400" dirty="0" err="1" smtClean="0"/>
              <a:t>grey,blue,etc</a:t>
            </a:r>
            <a:r>
              <a:rPr lang="en-US" sz="2400" dirty="0" smtClean="0"/>
              <a:t>..) but the deepest black?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74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87303"/>
            <a:ext cx="8407400" cy="4406900"/>
          </a:xfrm>
        </p:spPr>
        <p:txBody>
          <a:bodyPr/>
          <a:lstStyle/>
          <a:p>
            <a:r>
              <a:rPr lang="en-US" dirty="0" smtClean="0"/>
              <a:t>Step 1: PICK A BASE COLOR</a:t>
            </a:r>
          </a:p>
          <a:p>
            <a:r>
              <a:rPr lang="en-US" dirty="0" smtClean="0"/>
              <a:t>lighter: GO UP numbers</a:t>
            </a:r>
          </a:p>
          <a:p>
            <a:r>
              <a:rPr lang="en-US" dirty="0" smtClean="0"/>
              <a:t>Darker: GO DOWN numbers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work with color?</a:t>
            </a:r>
            <a:endParaRPr lang="en-US" dirty="0"/>
          </a:p>
        </p:txBody>
      </p:sp>
      <p:pic>
        <p:nvPicPr>
          <p:cNvPr id="4" name="Picture 3" descr="Screen Shot 2015-11-10 at 12.1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6" y="2768600"/>
            <a:ext cx="8280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0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emplat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template.pot</Template>
  <TotalTime>223</TotalTime>
  <Words>221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template</vt:lpstr>
      <vt:lpstr>CSS</vt:lpstr>
      <vt:lpstr>aim: color theory (Hexadecimal)</vt:lpstr>
      <vt:lpstr>last night:</vt:lpstr>
      <vt:lpstr>background:</vt:lpstr>
      <vt:lpstr>basic concept:</vt:lpstr>
      <vt:lpstr>RGB</vt:lpstr>
      <vt:lpstr>examples:</vt:lpstr>
      <vt:lpstr>example 2:</vt:lpstr>
      <vt:lpstr>how do you work with color?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2015-11-10T20:28:15Z</dcterms:modified>
</cp:coreProperties>
</file>