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NOTEBOOKS (50%)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CLASSROOM ASSIGNMENT (50%)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Go to color-hex.com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COLOR THEORY (HEXADECIMAL)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 NIGHT: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0 at 11.46.40 A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42" y="1692764"/>
            <a:ext cx="8979058" cy="346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381000" y="5156521"/>
            <a:ext cx="88117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Question: How do you come up with these numbers and letters!?!?!</a:t>
            </a:r>
            <a:endParaRPr b="0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computer can only produce 24-bits of color on a monitor with the current technology.</a:t>
            </a:r>
            <a:endParaRPr/>
          </a:p>
          <a:p>
            <a:pPr indent="-31750" lvl="0" marL="2730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hexadecimal: #_ _ _ _ _ _ &lt;-6 units</a:t>
            </a:r>
            <a:endParaRPr/>
          </a:p>
          <a:p>
            <a:pPr indent="-31750" lvl="0" marL="2730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Permutation (non repeating combinations): </a:t>
            </a:r>
            <a:r>
              <a:rPr b="0" baseline="-2500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b="0" baseline="-2500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  <a:r>
              <a:rPr b="0" i="0" lang="en-US" sz="32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16,777,216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colors</a:t>
            </a:r>
            <a:endParaRPr/>
          </a:p>
          <a:p>
            <a:pPr indent="-31750" lvl="0" marL="2730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Numbers: </a:t>
            </a:r>
            <a:endParaRPr/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00-99</a:t>
            </a:r>
            <a:endParaRPr/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00-Deepest primary color</a:t>
            </a:r>
            <a:endParaRPr/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99-Brighter(Lighter) primary color</a:t>
            </a:r>
            <a:endParaRPr/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Anything higher than 99:</a:t>
            </a:r>
            <a:endParaRPr/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A-F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CONCEPT: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115460" y="4404296"/>
            <a:ext cx="887390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colors follow this structure: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RGB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0 at 11.54.28 AM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33753"/>
            <a:ext cx="75438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0 at 11.58.01 AM.png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2228503"/>
            <a:ext cx="7646115" cy="33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415942" y="199839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2: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0 at 11.58.35 AM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689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4420459" y="1616558"/>
            <a:ext cx="384316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conceptual question: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is the color on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“Lighter” than the color on the left?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Bonus question: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I get  the color black? (not dark grey,blue,etc..) but the deepest black?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81000" y="158730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1: PICK A BASE COLOR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lighter: GO UP numbers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Darker: GO DOWN numbers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YOU WORK WITH COLOR?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0 at 12.14.52 PM.png"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06" y="2768600"/>
            <a:ext cx="82804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emplate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