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42AB4D-B9A2-4B41-AB8C-E97E72AB049F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D5715D-9F28-144E-979C-C009A59EF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17367-B6A0-D048-B504-CFA952282C2A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7309-8986-AA4C-AAE4-A1262F7B0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1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BBC5D-BDFF-CD46-996C-B4A1456EDAF5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122DD3-B34D-7B4F-B7C7-B025CF495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A7AD-5C08-5445-88B7-04069E10ECAA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BF31-2736-1A44-B732-953171183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782EDE-5499-6248-A821-22415181E585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85613B-F125-C24C-8138-D811F1586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EB79A-D02C-5C48-8802-637411654A1D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FC7CE-F482-B04F-A1A4-6A2FBAEFF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BCEBB-B43D-4341-BCCC-A0AE15410DCF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5C127-9283-CB42-84DF-215340A9A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ED7A-C444-1C45-B493-260F46E43197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A6E2F-0CCC-B741-9687-FC28853B7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B3EA-3BA5-7046-B801-1C4A8F0AE9F0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DCBF9-C786-5D4A-8780-C7F402EAF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98065-DF96-6242-80DA-91F5D83B604A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1B09C8-321D-A042-8EA5-9E3E0DCB7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4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D8915-22C8-5E43-90E6-0F947ED4F206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28A03-2CF6-0F40-96F0-562686A97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CA28D25-5179-3B4F-B00B-B76939A17F43}" type="datetimeFigureOut">
              <a:rPr lang="en-US"/>
              <a:pPr>
                <a:defRPr/>
              </a:pPr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A6D2453-AEFA-BC4E-9FC7-D7098020C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marL="4572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Log into </a:t>
            </a:r>
            <a:r>
              <a:rPr lang="en-US" dirty="0" err="1" smtClean="0">
                <a:ea typeface="+mn-ea"/>
                <a:cs typeface="+mn-cs"/>
              </a:rPr>
              <a:t>google</a:t>
            </a:r>
            <a:r>
              <a:rPr lang="en-US" dirty="0" smtClean="0">
                <a:ea typeface="+mn-ea"/>
                <a:cs typeface="+mn-cs"/>
              </a:rPr>
              <a:t> classrooms</a:t>
            </a:r>
            <a:endParaRPr lang="en-US" dirty="0">
              <a:ea typeface="+mn-ea"/>
              <a:cs typeface="+mn-cs"/>
            </a:endParaRP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what are the properties of </a:t>
            </a:r>
            <a:r>
              <a:rPr lang="en-US" dirty="0" err="1" smtClean="0">
                <a:ea typeface="+mj-ea"/>
                <a:cs typeface="+mj-cs"/>
              </a:rPr>
              <a:t>css</a:t>
            </a:r>
            <a:r>
              <a:rPr lang="en-US" dirty="0" smtClean="0">
                <a:ea typeface="+mj-ea"/>
                <a:cs typeface="+mj-cs"/>
              </a:rPr>
              <a:t>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css</a:t>
            </a:r>
            <a:r>
              <a:rPr lang="en-US" dirty="0" smtClean="0"/>
              <a:t> work</a:t>
            </a:r>
            <a:endParaRPr lang="en-US" dirty="0"/>
          </a:p>
        </p:txBody>
      </p:sp>
      <p:pic>
        <p:nvPicPr>
          <p:cNvPr id="5" name="Picture 4" descr="Screen Shot 2015-11-09 at 2.5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099"/>
            <a:ext cx="6362700" cy="4673600"/>
          </a:xfrm>
          <a:prstGeom prst="rect">
            <a:avLst/>
          </a:prstGeom>
        </p:spPr>
      </p:pic>
      <p:pic>
        <p:nvPicPr>
          <p:cNvPr id="6" name="Picture 5" descr="Screen Shot 2015-11-09 at 2.56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87" y="4266811"/>
            <a:ext cx="5987413" cy="232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sz="4000" b="1" dirty="0" smtClean="0"/>
              <a:t>Step 1: </a:t>
            </a:r>
          </a:p>
          <a:p>
            <a:endParaRPr lang="en-US" dirty="0"/>
          </a:p>
          <a:p>
            <a:r>
              <a:rPr lang="en-US" dirty="0" smtClean="0"/>
              <a:t>Name the tag you want to adjust.</a:t>
            </a:r>
          </a:p>
          <a:p>
            <a:endParaRPr lang="en-US" sz="4000" dirty="0" smtClean="0"/>
          </a:p>
          <a:p>
            <a:pPr marL="44450" indent="0">
              <a:buNone/>
            </a:pPr>
            <a:r>
              <a:rPr lang="en-US" sz="4000" dirty="0"/>
              <a:t>S</a:t>
            </a:r>
            <a:r>
              <a:rPr lang="en-US" sz="4000" dirty="0" smtClean="0"/>
              <a:t>tep 2:</a:t>
            </a:r>
            <a:endParaRPr lang="en-US" sz="4000" dirty="0"/>
          </a:p>
          <a:p>
            <a:r>
              <a:rPr lang="en-US" dirty="0" smtClean="0"/>
              <a:t>Insert the information you want to change.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by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9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" indent="0">
              <a:buNone/>
            </a:pPr>
            <a:r>
              <a:rPr lang="en-US" sz="3200" dirty="0" smtClean="0"/>
              <a:t>color:</a:t>
            </a:r>
          </a:p>
          <a:p>
            <a:endParaRPr lang="en-US" sz="3200" dirty="0"/>
          </a:p>
          <a:p>
            <a:pPr marL="44450" indent="0">
              <a:buNone/>
            </a:pPr>
            <a:r>
              <a:rPr lang="en-US" sz="3200" dirty="0" smtClean="0"/>
              <a:t>use hexadecimal</a:t>
            </a:r>
          </a:p>
          <a:p>
            <a:pPr marL="44450" indent="0">
              <a:buNone/>
            </a:pPr>
            <a:endParaRPr lang="en-US" sz="3200" dirty="0"/>
          </a:p>
          <a:p>
            <a:pPr marL="44450" indent="0">
              <a:buNone/>
            </a:pPr>
            <a:endParaRPr lang="en-US" sz="3200" dirty="0" smtClean="0"/>
          </a:p>
          <a:p>
            <a:pPr marL="44450" indent="0">
              <a:buNone/>
            </a:pPr>
            <a:r>
              <a:rPr lang="en-US" sz="3200" dirty="0" smtClean="0"/>
              <a:t>fonts:</a:t>
            </a:r>
          </a:p>
          <a:p>
            <a:pPr marL="44450" indent="0">
              <a:buNone/>
            </a:pPr>
            <a:endParaRPr lang="en-US" sz="3200" dirty="0"/>
          </a:p>
          <a:p>
            <a:pPr marL="44450" indent="0">
              <a:buNone/>
            </a:pPr>
            <a:r>
              <a:rPr lang="en-US" sz="3200" dirty="0" smtClean="0"/>
              <a:t>name of the font, then family font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1-09 at 2.47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6" y="1925452"/>
            <a:ext cx="4173764" cy="1208692"/>
          </a:xfrm>
          <a:prstGeom prst="rect">
            <a:avLst/>
          </a:prstGeom>
        </p:spPr>
      </p:pic>
      <p:pic>
        <p:nvPicPr>
          <p:cNvPr id="5" name="Picture 4" descr="Screen Shot 2015-11-09 at 2.47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54" y="1925452"/>
            <a:ext cx="4871446" cy="2264403"/>
          </a:xfrm>
          <a:prstGeom prst="rect">
            <a:avLst/>
          </a:prstGeom>
        </p:spPr>
      </p:pic>
      <p:pic>
        <p:nvPicPr>
          <p:cNvPr id="6" name="Picture 5" descr="Screen Shot 2015-11-09 at 2.47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13" y="4894930"/>
            <a:ext cx="2960017" cy="15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1) write 5 headers and change the:</a:t>
            </a:r>
          </a:p>
          <a:p>
            <a:endParaRPr lang="en-US" sz="4800" dirty="0"/>
          </a:p>
          <a:p>
            <a:r>
              <a:rPr lang="en-US" sz="4800" dirty="0" smtClean="0"/>
              <a:t>text</a:t>
            </a:r>
          </a:p>
          <a:p>
            <a:r>
              <a:rPr lang="en-US" sz="4800" dirty="0" smtClean="0"/>
              <a:t>font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75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28</TotalTime>
  <Words>111</Words>
  <Application>Microsoft Macintosh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Franklin Gothic Medium</vt:lpstr>
      <vt:lpstr>ＭＳ Ｐゴシック</vt:lpstr>
      <vt:lpstr>Arial</vt:lpstr>
      <vt:lpstr>Wingdings 2</vt:lpstr>
      <vt:lpstr>Wingdings</vt:lpstr>
      <vt:lpstr>Calibri</vt:lpstr>
      <vt:lpstr>HTML tags</vt:lpstr>
      <vt:lpstr>CSS</vt:lpstr>
      <vt:lpstr>aim: what are the properties of css?</vt:lpstr>
      <vt:lpstr>how does css work</vt:lpstr>
      <vt:lpstr>adjust by tag</vt:lpstr>
      <vt:lpstr>css attributes</vt:lpstr>
      <vt:lpstr>example:</vt:lpstr>
      <vt:lpstr>activity: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6</cp:revision>
  <dcterms:created xsi:type="dcterms:W3CDTF">2015-09-10T21:23:12Z</dcterms:created>
  <dcterms:modified xsi:type="dcterms:W3CDTF">2015-11-09T19:56:35Z</dcterms:modified>
</cp:coreProperties>
</file>