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embeddedFontLst>
    <p:embeddedFont>
      <p:font typeface="Source Sans Pr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bold.fntdata"/><Relationship Id="rId10" Type="http://schemas.openxmlformats.org/officeDocument/2006/relationships/font" Target="fonts/SourceSansPro-regular.fntdata"/><Relationship Id="rId13" Type="http://schemas.openxmlformats.org/officeDocument/2006/relationships/font" Target="fonts/SourceSansPro-boldItalic.fntdata"/><Relationship Id="rId12" Type="http://schemas.openxmlformats.org/officeDocument/2006/relationships/font" Target="fonts/SourceSansPr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7619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7619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Log into google classrooms</a:t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7619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lang="en-US"/>
              <a:t>Open a tab and go to colorhex.com</a:t>
            </a:r>
            <a:endParaRPr/>
          </a:p>
          <a:p>
            <a:pPr indent="-7619" lvl="0" marL="457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WHAT ARE THE PROPERTIES OF CSS?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HOW DOES CSS WORK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09 at 2.55.56 PM.png" id="111" name="Google Shape;11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8099"/>
            <a:ext cx="6362700" cy="4673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09 at 2.56.12 PM.png" id="112" name="Google Shape;11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5587" y="4266811"/>
            <a:ext cx="5987413" cy="2326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09 at 2.47.04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756" y="1925452"/>
            <a:ext cx="4173764" cy="12086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09 at 2.47.21 PM.png"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72554" y="1925452"/>
            <a:ext cx="4871446" cy="22644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09 at 2.47.40 PM.png" id="120" name="Google Shape;12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7738" y="3210505"/>
            <a:ext cx="2960100" cy="15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 txBox="1"/>
          <p:nvPr/>
        </p:nvSpPr>
        <p:spPr>
          <a:xfrm>
            <a:off x="266125" y="4836325"/>
            <a:ext cx="8658600" cy="17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Write ten headings of different colors each.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424175" y="355600"/>
            <a:ext cx="83820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5" y="2"/>
            <a:ext cx="4589150" cy="66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TML tag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