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0204A8-1728-9742-A0A8-43D7DE46866D}" type="datetimeFigureOut">
              <a:rPr lang="en-US"/>
              <a:pPr>
                <a:defRPr/>
              </a:pPr>
              <a:t>11/13/15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5B4902-2D32-0342-92F6-D62852C78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C3F7-2E2F-D041-8C08-C2957CC83AC0}" type="datetimeFigureOut">
              <a:rPr lang="en-US"/>
              <a:pPr>
                <a:defRPr/>
              </a:pPr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501F-84DE-B245-8FD8-A2D6778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098-9BEB-3B42-B19B-3575A753BAC4}" type="datetimeFigureOut">
              <a:rPr lang="en-US"/>
              <a:pPr>
                <a:defRPr/>
              </a:pPr>
              <a:t>11/13/15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D025BD-3240-A743-9212-21D55565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A9DF5-C069-CE45-A120-BA8CF1457E1A}" type="datetimeFigureOut">
              <a:rPr lang="en-US"/>
              <a:pPr>
                <a:defRPr/>
              </a:pPr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CD0B-8E39-9D40-A342-8E0B67F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ABA56D-C08C-5246-B947-257BB4248EF9}" type="datetimeFigureOut">
              <a:rPr lang="en-US"/>
              <a:pPr>
                <a:defRPr/>
              </a:pPr>
              <a:t>11/13/15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A359B5-508B-0642-976F-B10DE8E0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C730-14BB-0846-ABF1-787A6F7E9E16}" type="datetimeFigureOut">
              <a:rPr lang="en-US"/>
              <a:pPr>
                <a:defRPr/>
              </a:pPr>
              <a:t>11/13/15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D83F-C404-6E4E-BF48-AC2A10F5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B790-B7C1-6246-9BE9-0AB8074DF858}" type="datetimeFigureOut">
              <a:rPr lang="en-US"/>
              <a:pPr>
                <a:defRPr/>
              </a:pPr>
              <a:t>11/13/15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7C84-C496-E144-8D84-27F877099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F091-E7C3-A941-AC16-59350BEC0F0E}" type="datetimeFigureOut">
              <a:rPr lang="en-US"/>
              <a:pPr>
                <a:defRPr/>
              </a:pPr>
              <a:t>11/13/15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BF86-0F92-6144-A113-7E491A15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2D9-C95C-B045-B4DC-129CFA36D0FF}" type="datetimeFigureOut">
              <a:rPr lang="en-US"/>
              <a:pPr>
                <a:defRPr/>
              </a:pPr>
              <a:t>11/13/15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9C43-3C69-F848-9764-1CF0128F4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9B5B-0CF2-2E45-9B64-DC426469C72E}" type="datetimeFigureOut">
              <a:rPr lang="en-US"/>
              <a:pPr>
                <a:defRPr/>
              </a:pPr>
              <a:t>11/13/15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24A276-B115-3046-9848-DF6A1CB9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CDC1-13B4-244F-9B63-E91D510EC957}" type="datetimeFigureOut">
              <a:rPr lang="en-US"/>
              <a:pPr>
                <a:defRPr/>
              </a:pPr>
              <a:t>11/13/15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972D-7A4C-B045-A0C4-CC8104109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A4FFDB-7DD4-2A49-AA91-B186C8A86391}" type="datetimeFigureOut">
              <a:rPr lang="en-US"/>
              <a:pPr>
                <a:defRPr/>
              </a:pPr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B2BAA5-1A40-714C-947D-3CE886664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LOG INTO GOOGLE CLASSROOMS</a:t>
            </a: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Color theory- </a:t>
            </a:r>
            <a:r>
              <a:rPr lang="en-US" dirty="0" err="1" smtClean="0">
                <a:ea typeface="+mj-ea"/>
                <a:cs typeface="+mj-cs"/>
              </a:rPr>
              <a:t>Tetradic</a:t>
            </a:r>
            <a:r>
              <a:rPr lang="en-US" dirty="0" smtClean="0">
                <a:ea typeface="+mj-ea"/>
                <a:cs typeface="+mj-cs"/>
              </a:rPr>
              <a:t> 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complementary</a:t>
            </a:r>
            <a:endParaRPr lang="en-US" dirty="0"/>
          </a:p>
        </p:txBody>
      </p:sp>
      <p:pic>
        <p:nvPicPr>
          <p:cNvPr id="6" name="Picture 5" descr="Screen Shot 2015-11-13 at 9.3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1968500"/>
            <a:ext cx="7641771" cy="33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5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858" y="1736271"/>
            <a:ext cx="89081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Step 1: CHOOSE a color</a:t>
            </a:r>
          </a:p>
          <a:p>
            <a:endParaRPr lang="en-US" sz="4000" dirty="0"/>
          </a:p>
          <a:p>
            <a:r>
              <a:rPr lang="en-US" sz="4000" dirty="0" smtClean="0">
                <a:solidFill>
                  <a:srgbClr val="FF0000"/>
                </a:solidFill>
              </a:rPr>
              <a:t>5a</a:t>
            </a:r>
            <a:r>
              <a:rPr lang="en-US" sz="4000" dirty="0" smtClean="0"/>
              <a:t>00ff    a5</a:t>
            </a:r>
            <a:r>
              <a:rPr lang="en-US" sz="4000" dirty="0" smtClean="0">
                <a:solidFill>
                  <a:srgbClr val="008000"/>
                </a:solidFill>
              </a:rPr>
              <a:t>00</a:t>
            </a:r>
            <a:r>
              <a:rPr lang="en-US" sz="4000" dirty="0" smtClean="0"/>
              <a:t>ff        ffa5</a:t>
            </a:r>
            <a:r>
              <a:rPr lang="en-US" sz="4000" dirty="0" smtClean="0">
                <a:solidFill>
                  <a:srgbClr val="008000"/>
                </a:solidFill>
              </a:rPr>
              <a:t>00 </a:t>
            </a:r>
            <a:r>
              <a:rPr lang="en-US" sz="4000" dirty="0" smtClean="0"/>
              <a:t>        </a:t>
            </a:r>
            <a:r>
              <a:rPr lang="en-US" sz="4000" dirty="0" smtClean="0">
                <a:solidFill>
                  <a:srgbClr val="FF0000"/>
                </a:solidFill>
              </a:rPr>
              <a:t>5a</a:t>
            </a:r>
            <a:r>
              <a:rPr lang="en-US" sz="4000" dirty="0" smtClean="0"/>
              <a:t>ff</a:t>
            </a:r>
            <a:r>
              <a:rPr lang="en-US" sz="4000" dirty="0" smtClean="0">
                <a:solidFill>
                  <a:srgbClr val="008000"/>
                </a:solidFill>
              </a:rPr>
              <a:t>00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5" name="Picture 4" descr="Screen Shot 2015-11-13 at 2.38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429" y="3791856"/>
            <a:ext cx="9561286" cy="3066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5286" y="3719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2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Find the </a:t>
            </a:r>
            <a:r>
              <a:rPr lang="en-US" sz="3600" dirty="0" err="1" smtClean="0"/>
              <a:t>tetradic</a:t>
            </a:r>
            <a:r>
              <a:rPr lang="en-US" sz="3600" dirty="0" smtClean="0"/>
              <a:t> color combinations for the following: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try!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7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out </a:t>
            </a:r>
            <a:r>
              <a:rPr lang="en-US" smtClean="0"/>
              <a:t>the chart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37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css.potx</Template>
  <TotalTime>350</TotalTime>
  <Words>78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css</vt:lpstr>
      <vt:lpstr>CSS</vt:lpstr>
      <vt:lpstr>aim: Color theory- Tetradic </vt:lpstr>
      <vt:lpstr>split complementary</vt:lpstr>
      <vt:lpstr>technique</vt:lpstr>
      <vt:lpstr>you try!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7</cp:revision>
  <dcterms:created xsi:type="dcterms:W3CDTF">2015-09-10T21:23:12Z</dcterms:created>
  <dcterms:modified xsi:type="dcterms:W3CDTF">2015-11-13T20:13:41Z</dcterms:modified>
</cp:coreProperties>
</file>