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e090268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e09026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 INTO GOOGLE CLASSROOMS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/>
              <a:t>color-hex.com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COLOR THEORY- TETRADIC 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SPLIT COMPLEMENTARY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3 at 9.38.28 A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57" y="1968500"/>
            <a:ext cx="7641771" cy="33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81000" y="1719263"/>
            <a:ext cx="84075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2730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tetradic colors"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28700" cy="32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tradic colors"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73075"/>
            <a:ext cx="5207125" cy="247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tradic colors nike"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700" y="0"/>
            <a:ext cx="4152120" cy="32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ike dunks color scheme"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125" y="3373075"/>
            <a:ext cx="3722640" cy="24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TECHNIQUE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35858" y="1736271"/>
            <a:ext cx="890814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1: CHOOSE a color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5a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00ff    a5</a:t>
            </a:r>
            <a:r>
              <a:rPr b="0" i="0" lang="en-US" sz="40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ff        ffa5</a:t>
            </a:r>
            <a:r>
              <a:rPr b="0" i="0" lang="en-US" sz="40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 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5a</a:t>
            </a:r>
            <a:r>
              <a:rPr b="0" i="0" lang="en-US" sz="4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ff</a:t>
            </a:r>
            <a:r>
              <a:rPr b="0" i="0" lang="en-US" sz="4000" u="none" cap="none" strike="noStrike">
                <a:solidFill>
                  <a:srgbClr val="008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3 at 2.38.49 PM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1429" y="3791856"/>
            <a:ext cx="9561286" cy="306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9815286" y="371928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the tetradic color combinations for the following:</a:t>
            </a:r>
            <a:endParaRPr b="0" i="0" sz="36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TRY!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fill out the chart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