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0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aim: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4164" y="355600"/>
            <a:ext cx="8382000" cy="1054100"/>
          </a:xfrm>
        </p:spPr>
        <p:txBody>
          <a:bodyPr/>
          <a:lstStyle/>
          <a:p>
            <a:r>
              <a:rPr lang="en-US" dirty="0" smtClean="0"/>
              <a:t>what did we learn so far?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2404" y="1616477"/>
            <a:ext cx="895159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Class selector  </a:t>
            </a:r>
            <a:r>
              <a:rPr lang="en-US" sz="2800" dirty="0" smtClean="0"/>
              <a:t>&lt;div class=“hi”&gt;     </a:t>
            </a:r>
            <a:r>
              <a:rPr lang="en-US" sz="2800" dirty="0" smtClean="0">
                <a:solidFill>
                  <a:srgbClr val="FF0000"/>
                </a:solidFill>
              </a:rPr>
              <a:t> .hi </a:t>
            </a:r>
          </a:p>
          <a:p>
            <a:endParaRPr lang="en-US" sz="4400" dirty="0" smtClean="0"/>
          </a:p>
          <a:p>
            <a:r>
              <a:rPr lang="en-US" sz="4400" dirty="0" smtClean="0"/>
              <a:t>ID selector        </a:t>
            </a:r>
            <a:r>
              <a:rPr lang="en-US" sz="2800" dirty="0" smtClean="0"/>
              <a:t>&lt;div id=“hi”&gt;           </a:t>
            </a:r>
            <a:r>
              <a:rPr lang="en-US" sz="2800" dirty="0" smtClean="0">
                <a:solidFill>
                  <a:srgbClr val="FF0000"/>
                </a:solidFill>
              </a:rPr>
              <a:t>#hi</a:t>
            </a:r>
          </a:p>
          <a:p>
            <a:endParaRPr lang="en-US" sz="4400" dirty="0" smtClean="0"/>
          </a:p>
          <a:p>
            <a:r>
              <a:rPr lang="en-US" sz="4400" dirty="0" smtClean="0"/>
              <a:t>Child Selector   </a:t>
            </a:r>
            <a:r>
              <a:rPr lang="en-US" dirty="0" smtClean="0"/>
              <a:t>&lt;div&gt;&lt;h1&gt;&lt;p&gt;&lt;/p&gt;&lt;/h1&gt;      </a:t>
            </a:r>
            <a:r>
              <a:rPr lang="en-US" sz="2400" dirty="0" smtClean="0">
                <a:solidFill>
                  <a:srgbClr val="FF0000"/>
                </a:solidFill>
              </a:rPr>
              <a:t>div&gt;h1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sz="4400" dirty="0" smtClean="0"/>
          </a:p>
          <a:p>
            <a:r>
              <a:rPr lang="en-US" sz="4400" dirty="0" smtClean="0"/>
              <a:t>Descendant Selector </a:t>
            </a:r>
            <a:r>
              <a:rPr lang="en-US" dirty="0"/>
              <a:t>&lt;div&gt;&lt;h1&gt;&lt;p&gt;&lt;/p&gt;&lt;/h1</a:t>
            </a:r>
            <a:r>
              <a:rPr lang="en-US" dirty="0" smtClean="0"/>
              <a:t>&gt;   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div 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5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learning today?</a:t>
            </a:r>
            <a:endParaRPr lang="en-US" dirty="0"/>
          </a:p>
        </p:txBody>
      </p:sp>
      <p:pic>
        <p:nvPicPr>
          <p:cNvPr id="4" name="Picture 3" descr="Screen Shot 2015-12-02 at 10.11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10" y="3109873"/>
            <a:ext cx="4896513" cy="1931652"/>
          </a:xfrm>
          <a:prstGeom prst="rect">
            <a:avLst/>
          </a:prstGeom>
        </p:spPr>
      </p:pic>
      <p:pic>
        <p:nvPicPr>
          <p:cNvPr id="5" name="Picture 4" descr="Screen Shot 2015-12-02 at 10.11.1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10" y="5172401"/>
            <a:ext cx="4924137" cy="1428213"/>
          </a:xfrm>
          <a:prstGeom prst="rect">
            <a:avLst/>
          </a:prstGeom>
        </p:spPr>
      </p:pic>
      <p:pic>
        <p:nvPicPr>
          <p:cNvPr id="7" name="Picture 6" descr="Screen Shot 2015-12-02 at 2.39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0" y="1323974"/>
            <a:ext cx="3930752" cy="16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4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code:</a:t>
            </a:r>
            <a:endParaRPr lang="en-US" dirty="0"/>
          </a:p>
        </p:txBody>
      </p:sp>
      <p:pic>
        <p:nvPicPr>
          <p:cNvPr id="4" name="Picture 3" descr="Screen Shot 2015-12-02 at 2.44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9825"/>
            <a:ext cx="9279969" cy="1670050"/>
          </a:xfrm>
          <a:prstGeom prst="rect">
            <a:avLst/>
          </a:prstGeom>
        </p:spPr>
      </p:pic>
      <p:pic>
        <p:nvPicPr>
          <p:cNvPr id="5" name="Picture 4" descr="Screen Shot 2015-12-02 at 2.44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32124"/>
            <a:ext cx="4832160" cy="1571625"/>
          </a:xfrm>
          <a:prstGeom prst="rect">
            <a:avLst/>
          </a:prstGeom>
        </p:spPr>
      </p:pic>
      <p:pic>
        <p:nvPicPr>
          <p:cNvPr id="6" name="Picture 5" descr="Screen Shot 2015-12-02 at 2.45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4778374"/>
            <a:ext cx="6172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36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308</TotalTime>
  <Words>123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css</vt:lpstr>
      <vt:lpstr>CSS</vt:lpstr>
      <vt:lpstr>aim:</vt:lpstr>
      <vt:lpstr>what did we learn so far?</vt:lpstr>
      <vt:lpstr>what are we learning today?</vt:lpstr>
      <vt:lpstr>example code: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6</cp:revision>
  <dcterms:created xsi:type="dcterms:W3CDTF">2015-09-10T21:23:12Z</dcterms:created>
  <dcterms:modified xsi:type="dcterms:W3CDTF">2015-12-02T19:45:15Z</dcterms:modified>
</cp:coreProperties>
</file>