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CSS descendent child selector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554164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DID WE LEARN SO FAR?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92404" y="1616477"/>
            <a:ext cx="8951596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selector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&lt;div class=“hi”&gt;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.hi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 selector   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&lt;div id=“hi”&gt;        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Child Selector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&lt;div&gt;&lt;h1&gt;&lt;p&gt;&lt;/p&gt;&lt;/h1&gt; 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div&gt;h1</a:t>
            </a:r>
            <a:endParaRPr b="0" i="0" sz="1800" u="none" cap="none" strike="noStrike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Descendant Selector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&lt;div&gt;&lt;h1&gt;&lt;p&gt;&lt;/p&gt;&lt;/h1&gt;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 p</a:t>
            </a:r>
            <a:r>
              <a:rPr b="0" i="0" lang="en-US" sz="18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WE LEARNING TODAY?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2 at 10.11.14 AM.p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010" y="3109873"/>
            <a:ext cx="4896513" cy="1931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2 at 10.11.17 AM.png"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2010" y="5172401"/>
            <a:ext cx="4924137" cy="1428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2 at 2.39.32 PM.png"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250" y="1323974"/>
            <a:ext cx="3930752" cy="16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CODE: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2-02 at 2.44.19 PM.p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139825"/>
            <a:ext cx="9279969" cy="167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2 at 2.44.42 PM.png"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3032124"/>
            <a:ext cx="483216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2-02 at 2.45.02 PM.png"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025" y="4778374"/>
            <a:ext cx="61722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