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A0204A8-1728-9742-A0A8-43D7DE46866D}" type="datetimeFigureOut">
              <a:rPr lang="en-US"/>
              <a:pPr>
                <a:defRPr/>
              </a:pPr>
              <a:t>12/1/15</a:t>
            </a:fld>
            <a:endParaRPr 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75B4902-2D32-0342-92F6-D62852C78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7C3F7-2E2F-D041-8C08-C2957CC83AC0}" type="datetimeFigureOut">
              <a:rPr lang="en-US"/>
              <a:pPr>
                <a:defRPr/>
              </a:pPr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E501F-84DE-B245-8FD8-A2D677815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0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7C098-9BEB-3B42-B19B-3575A753BAC4}" type="datetimeFigureOut">
              <a:rPr lang="en-US"/>
              <a:pPr>
                <a:defRPr/>
              </a:pPr>
              <a:t>12/1/15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1D025BD-3240-A743-9212-21D55565D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5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A9DF5-C069-CE45-A120-BA8CF1457E1A}" type="datetimeFigureOut">
              <a:rPr lang="en-US"/>
              <a:pPr>
                <a:defRPr/>
              </a:pPr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8CD0B-8E39-9D40-A342-8E0B67F2D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0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EABA56D-C08C-5246-B947-257BB4248EF9}" type="datetimeFigureOut">
              <a:rPr lang="en-US"/>
              <a:pPr>
                <a:defRPr/>
              </a:pPr>
              <a:t>12/1/15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3A359B5-508B-0642-976F-B10DE8E0C7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FC730-14BB-0846-ABF1-787A6F7E9E16}" type="datetimeFigureOut">
              <a:rPr lang="en-US"/>
              <a:pPr>
                <a:defRPr/>
              </a:pPr>
              <a:t>12/1/15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3D83F-C404-6E4E-BF48-AC2A10F54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8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6B790-B7C1-6246-9BE9-0AB8074DF858}" type="datetimeFigureOut">
              <a:rPr lang="en-US"/>
              <a:pPr>
                <a:defRPr/>
              </a:pPr>
              <a:t>12/1/15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A7C84-C496-E144-8D84-27F877099F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0F091-E7C3-A941-AC16-59350BEC0F0E}" type="datetimeFigureOut">
              <a:rPr lang="en-US"/>
              <a:pPr>
                <a:defRPr/>
              </a:pPr>
              <a:t>12/1/15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2BF86-0F92-6144-A113-7E491A155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0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E22D9-C95C-B045-B4DC-129CFA36D0FF}" type="datetimeFigureOut">
              <a:rPr lang="en-US"/>
              <a:pPr>
                <a:defRPr/>
              </a:pPr>
              <a:t>12/1/15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F9C43-3C69-F848-9764-1CF0128F4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2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59B5B-0CF2-2E45-9B64-DC426469C72E}" type="datetimeFigureOut">
              <a:rPr lang="en-US"/>
              <a:pPr>
                <a:defRPr/>
              </a:pPr>
              <a:t>12/1/15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A24A276-B115-3046-9848-DF6A1CB95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13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4CDC1-13B4-244F-9B63-E91D510EC957}" type="datetimeFigureOut">
              <a:rPr lang="en-US"/>
              <a:pPr>
                <a:defRPr/>
              </a:pPr>
              <a:t>12/1/15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0972D-7A4C-B045-A0C4-CC8104109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67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2A4FFDB-7DD4-2A49-AA91-B186C8A86391}" type="datetimeFigureOut">
              <a:rPr lang="en-US"/>
              <a:pPr>
                <a:defRPr/>
              </a:pPr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2B2BAA5-1A40-714C-947D-3CE886664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79" r:id="rId4"/>
    <p:sldLayoutId id="2147483680" r:id="rId5"/>
    <p:sldLayoutId id="2147483681" r:id="rId6"/>
    <p:sldLayoutId id="2147483685" r:id="rId7"/>
    <p:sldLayoutId id="2147483686" r:id="rId8"/>
    <p:sldLayoutId id="2147483687" r:id="rId9"/>
    <p:sldLayoutId id="2147483682" r:id="rId10"/>
    <p:sldLayoutId id="214748368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2730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charset="0"/>
        <a:buChar char=""/>
        <a:defRPr sz="2000" kern="1200" spc="15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47688" indent="-182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182563" algn="l" rtl="0" eaLnBrk="1" fontAlgn="base" hangingPunct="1">
        <a:spcBef>
          <a:spcPct val="20000"/>
        </a:spcBef>
        <a:spcAft>
          <a:spcPct val="0"/>
        </a:spcAft>
        <a:buClr>
          <a:srgbClr val="928B70"/>
        </a:buClr>
        <a:buFont typeface="Wingdings" charset="0"/>
        <a:buChar char="§"/>
        <a:defRPr sz="16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1096963" indent="-182563" algn="l" rtl="0" eaLnBrk="1" fontAlgn="base" hangingPunct="1">
        <a:spcBef>
          <a:spcPct val="20000"/>
        </a:spcBef>
        <a:spcAft>
          <a:spcPct val="0"/>
        </a:spcAft>
        <a:buClr>
          <a:srgbClr val="87706B"/>
        </a:buClr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1279525" indent="-182563" algn="l" rtl="0" eaLnBrk="1" fontAlgn="base" hangingPunct="1">
        <a:spcBef>
          <a:spcPct val="20000"/>
        </a:spcBef>
        <a:spcAft>
          <a:spcPct val="0"/>
        </a:spcAft>
        <a:buClr>
          <a:srgbClr val="6F777D"/>
        </a:buClr>
        <a:buFont typeface="Wingdings" charset="0"/>
        <a:buChar char="§"/>
        <a:defRPr sz="13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638"/>
            <a:ext cx="1981200" cy="18288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MCNDHS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Ms. </a:t>
            </a:r>
            <a:r>
              <a:rPr lang="en-US" dirty="0" err="1" smtClean="0">
                <a:ea typeface="+mn-ea"/>
                <a:cs typeface="+mn-cs"/>
              </a:rPr>
              <a:t>Eng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2638"/>
            <a:ext cx="6324600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ea typeface="+mj-ea"/>
                <a:cs typeface="+mj-cs"/>
              </a:rPr>
              <a:t>CSS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Do now: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u="sng" dirty="0">
                <a:solidFill>
                  <a:srgbClr val="FF0000"/>
                </a:solidFill>
                <a:ea typeface="+mn-ea"/>
                <a:cs typeface="+mn-cs"/>
              </a:rPr>
              <a:t>Daily Grade: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On-time/attendance/not leaving the classroom: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Cellphones: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Notes:25%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Classwork/Homework: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aim</a:t>
            </a:r>
            <a:r>
              <a:rPr lang="en-US" dirty="0" smtClean="0">
                <a:ea typeface="+mj-ea"/>
                <a:cs typeface="+mj-cs"/>
              </a:rPr>
              <a:t>: </a:t>
            </a:r>
            <a:r>
              <a:rPr lang="en-US" dirty="0" err="1" smtClean="0">
                <a:ea typeface="+mj-ea"/>
                <a:cs typeface="+mj-cs"/>
              </a:rPr>
              <a:t>SELECtors</a:t>
            </a:r>
            <a:r>
              <a:rPr lang="en-US" dirty="0" smtClean="0">
                <a:ea typeface="+mj-ea"/>
                <a:cs typeface="+mj-cs"/>
              </a:rPr>
              <a:t> – child selector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selector</a:t>
            </a:r>
            <a:endParaRPr lang="en-US" dirty="0"/>
          </a:p>
        </p:txBody>
      </p:sp>
      <p:pic>
        <p:nvPicPr>
          <p:cNvPr id="7" name="Picture 6" descr="Screen Shot 2015-12-01 at 2.26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63" y="2087996"/>
            <a:ext cx="7303773" cy="345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0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descendant</a:t>
            </a:r>
            <a:endParaRPr lang="en-US" dirty="0"/>
          </a:p>
        </p:txBody>
      </p:sp>
      <p:pic>
        <p:nvPicPr>
          <p:cNvPr id="5" name="Picture 4" descr="Screen Shot 2015-12-01 at 3.03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20" y="2122301"/>
            <a:ext cx="7691351" cy="351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85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 descr="Screen Shot 2015-12-01 at 2.53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0636"/>
            <a:ext cx="5200687" cy="3852361"/>
          </a:xfrm>
          <a:prstGeom prst="rect">
            <a:avLst/>
          </a:prstGeom>
        </p:spPr>
      </p:pic>
      <p:pic>
        <p:nvPicPr>
          <p:cNvPr id="5" name="Picture 4" descr="Screen Shot 2015-12-01 at 2.56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905" y="1640636"/>
            <a:ext cx="3813051" cy="385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55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s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css.potx</Template>
  <TotalTime>38</TotalTime>
  <Words>49</Words>
  <Application>Microsoft Macintosh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css</vt:lpstr>
      <vt:lpstr>CSS</vt:lpstr>
      <vt:lpstr>aim: SELECtors – child selector</vt:lpstr>
      <vt:lpstr>child selector</vt:lpstr>
      <vt:lpstr>descendant</vt:lpstr>
      <vt:lpstr>example: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</dc:title>
  <dc:creator>skyboxx</dc:creator>
  <cp:lastModifiedBy>skyboxx</cp:lastModifiedBy>
  <cp:revision>5</cp:revision>
  <dcterms:created xsi:type="dcterms:W3CDTF">2015-09-10T21:23:12Z</dcterms:created>
  <dcterms:modified xsi:type="dcterms:W3CDTF">2015-12-01T20:03:28Z</dcterms:modified>
</cp:coreProperties>
</file>