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SELECTORS – CHILD SELECTOR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CHILD SELECTOR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1 at 2.26.00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63" y="2087996"/>
            <a:ext cx="7303773" cy="345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DESCENDANT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1 at 3.03.01 PM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120" y="2122301"/>
            <a:ext cx="7691351" cy="351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1 at 2.53.44 PM.png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0636"/>
            <a:ext cx="5200687" cy="3852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1 at 2.56.27 PM.png"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905" y="1640636"/>
            <a:ext cx="3813051" cy="385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