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A0204A8-1728-9742-A0A8-43D7DE46866D}" type="datetimeFigureOut">
              <a:rPr lang="en-US"/>
              <a:pPr>
                <a:defRPr/>
              </a:pPr>
              <a:t>11/30/15</a:t>
            </a:fld>
            <a:endParaRPr 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75B4902-2D32-0342-92F6-D62852C78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7C3F7-2E2F-D041-8C08-C2957CC83AC0}" type="datetimeFigureOut">
              <a:rPr lang="en-US"/>
              <a:pPr>
                <a:defRPr/>
              </a:pPr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E501F-84DE-B245-8FD8-A2D677815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0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7C098-9BEB-3B42-B19B-3575A753BAC4}" type="datetimeFigureOut">
              <a:rPr lang="en-US"/>
              <a:pPr>
                <a:defRPr/>
              </a:pPr>
              <a:t>11/30/15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1D025BD-3240-A743-9212-21D55565D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5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A9DF5-C069-CE45-A120-BA8CF1457E1A}" type="datetimeFigureOut">
              <a:rPr lang="en-US"/>
              <a:pPr>
                <a:defRPr/>
              </a:pPr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8CD0B-8E39-9D40-A342-8E0B67F2D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0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EABA56D-C08C-5246-B947-257BB4248EF9}" type="datetimeFigureOut">
              <a:rPr lang="en-US"/>
              <a:pPr>
                <a:defRPr/>
              </a:pPr>
              <a:t>11/30/15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3A359B5-508B-0642-976F-B10DE8E0C7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FC730-14BB-0846-ABF1-787A6F7E9E16}" type="datetimeFigureOut">
              <a:rPr lang="en-US"/>
              <a:pPr>
                <a:defRPr/>
              </a:pPr>
              <a:t>11/30/15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3D83F-C404-6E4E-BF48-AC2A10F54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8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6B790-B7C1-6246-9BE9-0AB8074DF858}" type="datetimeFigureOut">
              <a:rPr lang="en-US"/>
              <a:pPr>
                <a:defRPr/>
              </a:pPr>
              <a:t>11/30/15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A7C84-C496-E144-8D84-27F877099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0F091-E7C3-A941-AC16-59350BEC0F0E}" type="datetimeFigureOut">
              <a:rPr lang="en-US"/>
              <a:pPr>
                <a:defRPr/>
              </a:pPr>
              <a:t>11/30/15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2BF86-0F92-6144-A113-7E491A155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0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E22D9-C95C-B045-B4DC-129CFA36D0FF}" type="datetimeFigureOut">
              <a:rPr lang="en-US"/>
              <a:pPr>
                <a:defRPr/>
              </a:pPr>
              <a:t>11/30/15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F9C43-3C69-F848-9764-1CF0128F4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2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59B5B-0CF2-2E45-9B64-DC426469C72E}" type="datetimeFigureOut">
              <a:rPr lang="en-US"/>
              <a:pPr>
                <a:defRPr/>
              </a:pPr>
              <a:t>11/30/15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A24A276-B115-3046-9848-DF6A1CB95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13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4CDC1-13B4-244F-9B63-E91D510EC957}" type="datetimeFigureOut">
              <a:rPr lang="en-US"/>
              <a:pPr>
                <a:defRPr/>
              </a:pPr>
              <a:t>11/30/15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0972D-7A4C-B045-A0C4-CC8104109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67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2A4FFDB-7DD4-2A49-AA91-B186C8A86391}" type="datetimeFigureOut">
              <a:rPr lang="en-US"/>
              <a:pPr>
                <a:defRPr/>
              </a:pPr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2B2BAA5-1A40-714C-947D-3CE886664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79" r:id="rId4"/>
    <p:sldLayoutId id="2147483680" r:id="rId5"/>
    <p:sldLayoutId id="2147483681" r:id="rId6"/>
    <p:sldLayoutId id="2147483685" r:id="rId7"/>
    <p:sldLayoutId id="2147483686" r:id="rId8"/>
    <p:sldLayoutId id="2147483687" r:id="rId9"/>
    <p:sldLayoutId id="2147483682" r:id="rId10"/>
    <p:sldLayoutId id="214748368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2730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charset="0"/>
        <a:buChar char=""/>
        <a:defRPr sz="2000" kern="1200" spc="15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47688" indent="-182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182563" algn="l" rtl="0" eaLnBrk="1" fontAlgn="base" hangingPunct="1">
        <a:spcBef>
          <a:spcPct val="20000"/>
        </a:spcBef>
        <a:spcAft>
          <a:spcPct val="0"/>
        </a:spcAft>
        <a:buClr>
          <a:srgbClr val="928B70"/>
        </a:buClr>
        <a:buFont typeface="Wingdings" charset="0"/>
        <a:buChar char="§"/>
        <a:defRPr sz="16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096963" indent="-182563" algn="l" rtl="0" eaLnBrk="1" fontAlgn="base" hangingPunct="1">
        <a:spcBef>
          <a:spcPct val="20000"/>
        </a:spcBef>
        <a:spcAft>
          <a:spcPct val="0"/>
        </a:spcAft>
        <a:buClr>
          <a:srgbClr val="87706B"/>
        </a:buClr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279525" indent="-182563" algn="l" rtl="0" eaLnBrk="1" fontAlgn="base" hangingPunct="1">
        <a:spcBef>
          <a:spcPct val="20000"/>
        </a:spcBef>
        <a:spcAft>
          <a:spcPct val="0"/>
        </a:spcAft>
        <a:buClr>
          <a:srgbClr val="6F777D"/>
        </a:buClr>
        <a:buFont typeface="Wingdings" charset="0"/>
        <a:buChar char="§"/>
        <a:defRPr sz="13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638"/>
            <a:ext cx="1981200" cy="18288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MCNDHS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Ms. </a:t>
            </a:r>
            <a:r>
              <a:rPr lang="en-US" dirty="0" err="1" smtClean="0">
                <a:ea typeface="+mn-ea"/>
                <a:cs typeface="+mn-cs"/>
              </a:rPr>
              <a:t>Eng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2638"/>
            <a:ext cx="6324600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ea typeface="+mj-ea"/>
                <a:cs typeface="+mj-cs"/>
              </a:rPr>
              <a:t>CSS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Do now: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u="sng" dirty="0">
                <a:solidFill>
                  <a:srgbClr val="FF0000"/>
                </a:solidFill>
                <a:ea typeface="+mn-ea"/>
                <a:cs typeface="+mn-cs"/>
              </a:rPr>
              <a:t>Daily Grade: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On-time/attendance/not leaving the classroom: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Cellphones: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Notes:25%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Classwork/Homework: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aim</a:t>
            </a:r>
            <a:r>
              <a:rPr lang="en-US" dirty="0" smtClean="0">
                <a:ea typeface="+mj-ea"/>
                <a:cs typeface="+mj-cs"/>
              </a:rPr>
              <a:t>: How do we define classes?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focused on ID’s</a:t>
            </a:r>
          </a:p>
          <a:p>
            <a:endParaRPr lang="en-US" dirty="0"/>
          </a:p>
          <a:p>
            <a:pPr marL="4445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before:</a:t>
            </a:r>
            <a:endParaRPr lang="en-US" dirty="0"/>
          </a:p>
        </p:txBody>
      </p:sp>
      <p:pic>
        <p:nvPicPr>
          <p:cNvPr id="4" name="Picture 3" descr="Screen Shot 2015-11-30 at 9.14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92437"/>
            <a:ext cx="3493039" cy="1419047"/>
          </a:xfrm>
          <a:prstGeom prst="rect">
            <a:avLst/>
          </a:prstGeom>
        </p:spPr>
      </p:pic>
      <p:pic>
        <p:nvPicPr>
          <p:cNvPr id="5" name="Picture 4" descr="Screen Shot 2015-11-30 at 9.15.0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690" y="2292437"/>
            <a:ext cx="5254310" cy="141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if we want to use a SPECIFIC effect to an element within our ID?</a:t>
            </a:r>
          </a:p>
          <a:p>
            <a:endParaRPr lang="en-US" sz="4400" dirty="0"/>
          </a:p>
          <a:p>
            <a:r>
              <a:rPr lang="en-US" sz="4400" dirty="0" smtClean="0"/>
              <a:t>ID’s affect the ENTIRE element</a:t>
            </a:r>
            <a:endParaRPr lang="en-US" sz="4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7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0920" y="1719262"/>
            <a:ext cx="8758446" cy="4878933"/>
          </a:xfrm>
        </p:spPr>
        <p:txBody>
          <a:bodyPr/>
          <a:lstStyle/>
          <a:p>
            <a:pPr marL="44450" indent="0">
              <a:buNone/>
            </a:pPr>
            <a:r>
              <a:rPr lang="en-US" u="sng" dirty="0" smtClean="0"/>
              <a:t>html:</a:t>
            </a:r>
          </a:p>
          <a:p>
            <a:pPr marL="44450" indent="0">
              <a:buNone/>
            </a:pPr>
            <a:r>
              <a:rPr lang="en-US" dirty="0" smtClean="0"/>
              <a:t>type out element, followed by class=“    “.</a:t>
            </a:r>
            <a:endParaRPr lang="en-US" dirty="0"/>
          </a:p>
          <a:p>
            <a:pPr marL="44450" indent="0">
              <a:buNone/>
            </a:pPr>
            <a:r>
              <a:rPr lang="en-US" dirty="0" smtClean="0"/>
              <a:t>example:</a:t>
            </a:r>
          </a:p>
          <a:p>
            <a:pPr marL="44450" indent="0">
              <a:buNone/>
            </a:pPr>
            <a:r>
              <a:rPr lang="en-US" dirty="0" smtClean="0"/>
              <a:t>&lt;div </a:t>
            </a:r>
            <a:r>
              <a:rPr lang="en-US" dirty="0" smtClean="0">
                <a:solidFill>
                  <a:srgbClr val="FF0000"/>
                </a:solidFill>
              </a:rPr>
              <a:t>class=“hello”</a:t>
            </a:r>
            <a:r>
              <a:rPr lang="en-US" dirty="0" smtClean="0"/>
              <a:t>&gt;</a:t>
            </a:r>
          </a:p>
          <a:p>
            <a:pPr marL="44450" indent="0">
              <a:buNone/>
            </a:pPr>
            <a:r>
              <a:rPr lang="en-US" dirty="0" smtClean="0"/>
              <a:t>&lt;p </a:t>
            </a:r>
            <a:r>
              <a:rPr lang="en-US" dirty="0" smtClean="0">
                <a:solidFill>
                  <a:srgbClr val="FF0000"/>
                </a:solidFill>
              </a:rPr>
              <a:t>class=“hello”</a:t>
            </a:r>
            <a:r>
              <a:rPr lang="en-US" dirty="0" smtClean="0"/>
              <a:t>&gt;</a:t>
            </a:r>
            <a:r>
              <a:rPr lang="en-US" dirty="0" err="1" smtClean="0"/>
              <a:t>sldjfskljfkdls</a:t>
            </a:r>
            <a:r>
              <a:rPr lang="en-US" dirty="0" smtClean="0"/>
              <a:t>&lt;/p&gt;</a:t>
            </a:r>
          </a:p>
          <a:p>
            <a:pPr marL="44450" indent="0">
              <a:buNone/>
            </a:pPr>
            <a:r>
              <a:rPr lang="en-US" dirty="0" smtClean="0"/>
              <a:t>&lt;/div&gt;</a:t>
            </a:r>
            <a:endParaRPr lang="en-US" dirty="0"/>
          </a:p>
          <a:p>
            <a:pPr marL="44450" indent="0">
              <a:buNone/>
            </a:pPr>
            <a:r>
              <a:rPr lang="en-US" u="sng" dirty="0" err="1" smtClean="0"/>
              <a:t>css</a:t>
            </a:r>
            <a:r>
              <a:rPr lang="en-US" u="sng" dirty="0" smtClean="0"/>
              <a:t>:</a:t>
            </a:r>
          </a:p>
          <a:p>
            <a:pPr marL="44450" indent="0">
              <a:buNone/>
            </a:pPr>
            <a:r>
              <a:rPr lang="en-US" dirty="0" smtClean="0"/>
              <a:t>to affect everything:</a:t>
            </a:r>
          </a:p>
          <a:p>
            <a:pPr marL="44450" indent="0">
              <a:buNone/>
            </a:pPr>
            <a:r>
              <a:rPr lang="en-US" dirty="0" smtClean="0"/>
              <a:t>.hello{</a:t>
            </a:r>
          </a:p>
          <a:p>
            <a:pPr marL="44450" indent="0">
              <a:buNone/>
            </a:pPr>
            <a:r>
              <a:rPr lang="en-US" dirty="0" smtClean="0"/>
              <a:t>}</a:t>
            </a:r>
          </a:p>
          <a:p>
            <a:pPr marL="44450" indent="0">
              <a:buNone/>
            </a:pPr>
            <a:r>
              <a:rPr lang="en-US" dirty="0" smtClean="0"/>
              <a:t>to affect certain items:</a:t>
            </a:r>
          </a:p>
          <a:p>
            <a:pPr marL="44450" indent="0">
              <a:buNone/>
            </a:pPr>
            <a:r>
              <a:rPr lang="en-US" dirty="0" err="1" smtClean="0"/>
              <a:t>p.hello</a:t>
            </a:r>
            <a:r>
              <a:rPr lang="en-US" dirty="0" smtClean="0"/>
              <a:t>{</a:t>
            </a:r>
          </a:p>
          <a:p>
            <a:pPr marL="4445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4445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5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You can ONLY target INLINE elements.</a:t>
            </a:r>
          </a:p>
          <a:p>
            <a:endParaRPr lang="en-US" sz="4000" dirty="0"/>
          </a:p>
          <a:p>
            <a:r>
              <a:rPr lang="en-US" sz="4000" dirty="0" smtClean="0"/>
              <a:t>If you want to change block elements, don’t mention the class.</a:t>
            </a: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6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 descr="Screen Shot 2015-11-30 at 9.53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460" y="1567072"/>
            <a:ext cx="4673479" cy="3808020"/>
          </a:xfrm>
          <a:prstGeom prst="rect">
            <a:avLst/>
          </a:prstGeom>
        </p:spPr>
      </p:pic>
      <p:pic>
        <p:nvPicPr>
          <p:cNvPr id="6" name="Picture 5" descr="Screen Shot 2015-11-30 at 9.56.5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191" y="1251167"/>
            <a:ext cx="52578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4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</a:t>
            </a:r>
            <a:endParaRPr lang="en-US" dirty="0"/>
          </a:p>
        </p:txBody>
      </p:sp>
      <p:pic>
        <p:nvPicPr>
          <p:cNvPr id="6" name="Picture 5" descr="Screen Shot 2015-11-30 at 2.30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5906"/>
            <a:ext cx="9144000" cy="243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57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s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css.potx</Template>
  <TotalTime>318</TotalTime>
  <Words>161</Words>
  <Application>Microsoft Macintosh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css</vt:lpstr>
      <vt:lpstr>CSS</vt:lpstr>
      <vt:lpstr>aim: How do we define classes?</vt:lpstr>
      <vt:lpstr>before:</vt:lpstr>
      <vt:lpstr>disadvantages:</vt:lpstr>
      <vt:lpstr>classes:</vt:lpstr>
      <vt:lpstr>very important</vt:lpstr>
      <vt:lpstr>example:</vt:lpstr>
      <vt:lpstr>activity: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</dc:title>
  <dc:creator>skyboxx</dc:creator>
  <cp:lastModifiedBy>skyboxx</cp:lastModifiedBy>
  <cp:revision>9</cp:revision>
  <dcterms:created xsi:type="dcterms:W3CDTF">2015-09-10T21:23:12Z</dcterms:created>
  <dcterms:modified xsi:type="dcterms:W3CDTF">2015-11-30T19:30:33Z</dcterms:modified>
</cp:coreProperties>
</file>