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embeddedFontLst>
    <p:embeddedFont>
      <p:font typeface="Source Sans Pr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Sans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urceSansPro-italic.fntdata"/><Relationship Id="rId14" Type="http://schemas.openxmlformats.org/officeDocument/2006/relationships/font" Target="fonts/SourceSansPro-bold.fntdata"/><Relationship Id="rId16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DEFINE CLASSES?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focused on ID’s</a:t>
            </a:r>
            <a:endParaRPr/>
          </a:p>
          <a:p>
            <a:pPr indent="-107950" lvl="0" marL="2730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BEFORE: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30 at 9.14.29 AM.png"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292437"/>
            <a:ext cx="3493039" cy="14190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30 at 9.15.02 AM.png" id="113" name="Google Shape;11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9690" y="2292437"/>
            <a:ext cx="5254310" cy="1419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◼"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if we want to use a SPECIFIC effect to an element within our ID?</a:t>
            </a:r>
            <a:endParaRPr/>
          </a:p>
          <a:p>
            <a:pPr indent="44450" lvl="0" marL="2730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None/>
            </a:pPr>
            <a:r>
              <a:t/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Noto Sans Symbols"/>
              <a:buChar char="◼"/>
            </a:pPr>
            <a:r>
              <a:rPr b="0" i="0" lang="en-US" sz="4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ID’s affect the ENTIRE element</a:t>
            </a:r>
            <a:endParaRPr b="0" i="0" sz="44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DISADVANTAGES: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230920" y="1719262"/>
            <a:ext cx="8758446" cy="4878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" lvl="0" marL="444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html: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type out element, followed by class=“    “.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class=“hello”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&lt;p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class=“hello”</a:t>
            </a: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&gt;sldjfskljfkdls&lt;/p&gt;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&lt;/div&gt;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sng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css: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affect everything: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.hello{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affect certain items: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p.hello{</a:t>
            </a:r>
            <a:endParaRPr/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CLASSES: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◼"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ONLY target INLINE elements.</a:t>
            </a:r>
            <a:endParaRPr/>
          </a:p>
          <a:p>
            <a:pPr indent="19050" lvl="0" marL="2730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None/>
            </a:pPr>
            <a:r>
              <a:t/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Noto Sans Symbols"/>
              <a:buChar char="◼"/>
            </a:pPr>
            <a:r>
              <a:rPr b="0" i="0" lang="en-US" sz="4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If you want to change block elements, don’t mention the class.</a:t>
            </a:r>
            <a:endParaRPr b="0" i="0" sz="4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VERY IMPORTANT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30 at 9.53.48 AM.png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5460" y="1567072"/>
            <a:ext cx="4673479" cy="3808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30 at 9.56.58 AM.png"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2191" y="1251167"/>
            <a:ext cx="5257800" cy="53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30 at 2.30.10 PM.png"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15906"/>
            <a:ext cx="9144000" cy="2435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