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what Is the nth-child selector?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learning today: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" y="1801724"/>
            <a:ext cx="7481035" cy="44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nth-child options: specific 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636" y="2185698"/>
            <a:ext cx="8592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element</a:t>
            </a:r>
            <a:r>
              <a:rPr lang="en-US" sz="4800" dirty="0" smtClean="0"/>
              <a:t>: nth-child(</a:t>
            </a:r>
            <a:r>
              <a:rPr lang="en-US" sz="4800" dirty="0" smtClean="0">
                <a:solidFill>
                  <a:srgbClr val="FF0000"/>
                </a:solidFill>
              </a:rPr>
              <a:t>specific line</a:t>
            </a:r>
            <a:r>
              <a:rPr lang="en-US" sz="4800" dirty="0" smtClean="0"/>
              <a:t>){</a:t>
            </a:r>
          </a:p>
          <a:p>
            <a:endParaRPr lang="en-US" sz="4800" dirty="0"/>
          </a:p>
          <a:p>
            <a:r>
              <a:rPr lang="en-US" sz="4800" dirty="0" smtClean="0"/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214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2-07 at 2.3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9" y="1626318"/>
            <a:ext cx="4444539" cy="1888522"/>
          </a:xfrm>
          <a:prstGeom prst="rect">
            <a:avLst/>
          </a:prstGeom>
        </p:spPr>
      </p:pic>
      <p:pic>
        <p:nvPicPr>
          <p:cNvPr id="5" name="Picture 4" descr="Screen Shot 2015-12-07 at 2.32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21" y="1626318"/>
            <a:ext cx="4335193" cy="1268837"/>
          </a:xfrm>
          <a:prstGeom prst="rect">
            <a:avLst/>
          </a:prstGeom>
        </p:spPr>
      </p:pic>
      <p:pic>
        <p:nvPicPr>
          <p:cNvPr id="6" name="Picture 5" descr="Screen Shot 2015-12-07 at 2.33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55" y="3778524"/>
            <a:ext cx="3771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child option: odd and even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82611" y="1754947"/>
            <a:ext cx="609328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5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element</a:t>
            </a:r>
            <a:r>
              <a:rPr lang="en-US" sz="4000" dirty="0" smtClean="0"/>
              <a:t>: nth-child(</a:t>
            </a:r>
            <a:r>
              <a:rPr lang="en-US" sz="4000" dirty="0" smtClean="0">
                <a:solidFill>
                  <a:srgbClr val="FF0000"/>
                </a:solidFill>
              </a:rPr>
              <a:t>even</a:t>
            </a:r>
            <a:r>
              <a:rPr lang="en-US" sz="4000" dirty="0" smtClean="0"/>
              <a:t>){</a:t>
            </a:r>
          </a:p>
          <a:p>
            <a:pPr marL="44450" indent="0">
              <a:buNone/>
            </a:pPr>
            <a:endParaRPr lang="en-US" sz="4000" dirty="0"/>
          </a:p>
          <a:p>
            <a:pPr marL="44450" indent="0">
              <a:buNone/>
            </a:pPr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32027" y="4232672"/>
            <a:ext cx="5422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element</a:t>
            </a:r>
            <a:r>
              <a:rPr lang="en-US" sz="4000" dirty="0" smtClean="0"/>
              <a:t>: nth-child(</a:t>
            </a:r>
            <a:r>
              <a:rPr lang="en-US" sz="4000" dirty="0" smtClean="0">
                <a:solidFill>
                  <a:srgbClr val="FF0000"/>
                </a:solidFill>
              </a:rPr>
              <a:t>odd</a:t>
            </a:r>
            <a:r>
              <a:rPr lang="en-US" sz="4000" dirty="0" smtClean="0"/>
              <a:t>){</a:t>
            </a:r>
          </a:p>
          <a:p>
            <a:endParaRPr lang="en-US" sz="4000" dirty="0"/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130" y="4061265"/>
            <a:ext cx="90258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2-07 at 2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670478"/>
            <a:ext cx="4507000" cy="1918204"/>
          </a:xfrm>
          <a:prstGeom prst="rect">
            <a:avLst/>
          </a:prstGeom>
        </p:spPr>
      </p:pic>
      <p:pic>
        <p:nvPicPr>
          <p:cNvPr id="5" name="Picture 4" descr="Screen Shot 2015-12-07 at 2.3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1" y="1582082"/>
            <a:ext cx="3762099" cy="2321920"/>
          </a:xfrm>
          <a:prstGeom prst="rect">
            <a:avLst/>
          </a:prstGeom>
        </p:spPr>
      </p:pic>
      <p:pic>
        <p:nvPicPr>
          <p:cNvPr id="6" name="Picture 5" descr="Screen Shot 2015-12-07 at 2.36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16" y="3959879"/>
            <a:ext cx="4851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2-07 at 2.4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9" y="2907052"/>
            <a:ext cx="4406900" cy="269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910" y="2023248"/>
            <a:ext cx="320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to get credit: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87882" y="2023248"/>
            <a:ext cx="317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for extra credit:</a:t>
            </a:r>
            <a:endParaRPr lang="en-US" sz="3600" dirty="0"/>
          </a:p>
        </p:txBody>
      </p:sp>
      <p:pic>
        <p:nvPicPr>
          <p:cNvPr id="7" name="Picture 6" descr="Screen Shot 2015-12-07 at 2.56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21" y="2907052"/>
            <a:ext cx="4322779" cy="2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189</TotalTime>
  <Words>112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css</vt:lpstr>
      <vt:lpstr>CSS</vt:lpstr>
      <vt:lpstr>aim: what Is the nth-child selector?</vt:lpstr>
      <vt:lpstr>what are we learning today:</vt:lpstr>
      <vt:lpstr>nth-child options: specific lines</vt:lpstr>
      <vt:lpstr>example:</vt:lpstr>
      <vt:lpstr>nth child option: odd and even</vt:lpstr>
      <vt:lpstr>example: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2015-09-10T21:23:12Z</dcterms:created>
  <dcterms:modified xsi:type="dcterms:W3CDTF">2015-12-07T19:59:00Z</dcterms:modified>
</cp:coreProperties>
</file>