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WHAT IS THE NTH-CHILD SELECTOR?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LEARNING TODAY: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43" y="1801724"/>
            <a:ext cx="7481035" cy="448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NTH-CHILD OPTIONS: SPECIFIC LINES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77636" y="2185698"/>
            <a:ext cx="859201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nth-child(</a:t>
            </a:r>
            <a:r>
              <a:rPr b="0" i="0" lang="en-US" sz="4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specific line</a:t>
            </a: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7 at 2.32.25 PM.png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29" y="1626318"/>
            <a:ext cx="4444539" cy="1888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7 at 2.32.47 PM.png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321" y="1626318"/>
            <a:ext cx="4335193" cy="126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7 at 2.33.06 PM.png"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3155" y="3778524"/>
            <a:ext cx="37719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NTH CHILD OPTION: ODD AND EVEN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82611" y="1754947"/>
            <a:ext cx="6093285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nth-child(</a:t>
            </a: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even</a:t>
            </a: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){</a:t>
            </a:r>
            <a:endParaRPr/>
          </a:p>
          <a:p>
            <a:pPr indent="-6350" lvl="0" marL="444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32027" y="4232672"/>
            <a:ext cx="542247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nth-child(</a:t>
            </a: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odd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118130" y="4061265"/>
            <a:ext cx="902587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7 at 2.36.08 PM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63" y="1670478"/>
            <a:ext cx="4507000" cy="1918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7 at 2.36.27 PM.png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901" y="1582082"/>
            <a:ext cx="3762099" cy="2321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7 at 2.36.42 PM.png"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3616" y="3959879"/>
            <a:ext cx="48514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7 at 2.44.40 PM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39" y="2907052"/>
            <a:ext cx="4406900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26910" y="2023248"/>
            <a:ext cx="32062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get credit:</a:t>
            </a:r>
            <a:endParaRPr b="0" i="0" sz="4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587882" y="2023248"/>
            <a:ext cx="3175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extra credit:</a:t>
            </a:r>
            <a:endParaRPr b="0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7 at 2.56.43 PM.png"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221" y="2907052"/>
            <a:ext cx="4322779" cy="226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