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44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aim: what Is the nth-child selector?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learning today: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26" y="1409700"/>
            <a:ext cx="6516342" cy="53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nth-child options</a:t>
            </a:r>
            <a:r>
              <a:rPr lang="en-US" dirty="0" smtClean="0"/>
              <a:t>: factors of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282" y="2185698"/>
            <a:ext cx="6175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element</a:t>
            </a:r>
            <a:r>
              <a:rPr lang="en-US" sz="4800" dirty="0" smtClean="0"/>
              <a:t>: nth-child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F0000"/>
                </a:solidFill>
              </a:rPr>
              <a:t>3n</a:t>
            </a:r>
            <a:r>
              <a:rPr lang="en-US" sz="4800" dirty="0" smtClean="0"/>
              <a:t>)</a:t>
            </a:r>
            <a:r>
              <a:rPr lang="en-US" sz="4800" dirty="0" smtClean="0"/>
              <a:t>{</a:t>
            </a:r>
          </a:p>
          <a:p>
            <a:endParaRPr lang="en-US" sz="4800" dirty="0"/>
          </a:p>
          <a:p>
            <a:r>
              <a:rPr lang="en-US" sz="4800" dirty="0" smtClean="0"/>
              <a:t>}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439293" y="4816036"/>
            <a:ext cx="218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why?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9214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778177" y="355600"/>
            <a:ext cx="8382000" cy="10541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5-12-07 at 2.3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4444539" cy="1888522"/>
          </a:xfrm>
          <a:prstGeom prst="rect">
            <a:avLst/>
          </a:prstGeom>
        </p:spPr>
      </p:pic>
      <p:pic>
        <p:nvPicPr>
          <p:cNvPr id="2" name="Picture 1" descr="Screen Shot 2015-12-08 at 2.56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7207"/>
            <a:ext cx="4206232" cy="3420793"/>
          </a:xfrm>
          <a:prstGeom prst="rect">
            <a:avLst/>
          </a:prstGeom>
        </p:spPr>
      </p:pic>
      <p:pic>
        <p:nvPicPr>
          <p:cNvPr id="7" name="Picture 6" descr="Screen Shot 2015-12-08 at 2.57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53" y="0"/>
            <a:ext cx="3740300" cy="68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6910" y="1409700"/>
            <a:ext cx="3206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to get credit: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87882" y="1409700"/>
            <a:ext cx="317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for extra credit:</a:t>
            </a:r>
            <a:endParaRPr lang="en-US" sz="3600" dirty="0"/>
          </a:p>
        </p:txBody>
      </p:sp>
      <p:pic>
        <p:nvPicPr>
          <p:cNvPr id="2" name="Picture 1" descr="Screen Shot 2015-12-08 at 2.5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9141"/>
            <a:ext cx="5080000" cy="4826000"/>
          </a:xfrm>
          <a:prstGeom prst="rect">
            <a:avLst/>
          </a:prstGeom>
        </p:spPr>
      </p:pic>
      <p:pic>
        <p:nvPicPr>
          <p:cNvPr id="8" name="Picture 7" descr="Screen Shot 2015-12-08 at 2.44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63" y="2179141"/>
            <a:ext cx="502530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2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215</TotalTime>
  <Words>85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css</vt:lpstr>
      <vt:lpstr>CSS</vt:lpstr>
      <vt:lpstr>aim: what Is the nth-child selector?</vt:lpstr>
      <vt:lpstr>what are we learning today:</vt:lpstr>
      <vt:lpstr>nth-child options: factors of 3</vt:lpstr>
      <vt:lpstr>example: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13</cp:revision>
  <dcterms:created xsi:type="dcterms:W3CDTF">2015-09-10T21:23:12Z</dcterms:created>
  <dcterms:modified xsi:type="dcterms:W3CDTF">2015-12-08T19:59:15Z</dcterms:modified>
</cp:coreProperties>
</file>