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Source Sans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regular.fntdata"/><Relationship Id="rId10" Type="http://schemas.openxmlformats.org/officeDocument/2006/relationships/slide" Target="slides/slide6.xml"/><Relationship Id="rId13" Type="http://schemas.openxmlformats.org/officeDocument/2006/relationships/font" Target="fonts/SourceSansPro-italic.fntdata"/><Relationship Id="rId12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WHAT IS THE NTH-CHILD SELECTOR?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WE LEARNING TODAY: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526" y="1409700"/>
            <a:ext cx="6516342" cy="5362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NTH-CHILD OPTIONS: FACTORS OF 3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983282" y="2185698"/>
            <a:ext cx="61757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element</a:t>
            </a:r>
            <a:r>
              <a:rPr b="0" i="0" lang="en-US" sz="4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nth-child(</a:t>
            </a:r>
            <a:r>
              <a:rPr b="0" i="0" lang="en-US" sz="48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3n</a:t>
            </a:r>
            <a:r>
              <a:rPr b="0" i="0" lang="en-US" sz="4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3439293" y="4816036"/>
            <a:ext cx="21864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why?</a:t>
            </a:r>
            <a:endParaRPr b="0" i="0" sz="7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-2778177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2-07 at 2.32.25 PM.png"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09700"/>
            <a:ext cx="4444539" cy="18885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2-08 at 2.56.30 PM.png"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437207"/>
            <a:ext cx="4206232" cy="3420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2-08 at 2.57.01 PM.png" id="126" name="Google Shape;12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0253" y="0"/>
            <a:ext cx="3740300" cy="6845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826910" y="1409700"/>
            <a:ext cx="320625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get credit:</a:t>
            </a:r>
            <a:endParaRPr b="0" i="0" sz="4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587882" y="1409700"/>
            <a:ext cx="31751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extra credit:</a:t>
            </a:r>
            <a:endParaRPr b="0" i="0" sz="3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2-08 at 2.52.36 PM.png"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79141"/>
            <a:ext cx="5080000" cy="482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2-08 at 2.44.22 PM.png" id="135" name="Google Shape;1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5963" y="2179141"/>
            <a:ext cx="5025304" cy="48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