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51206400" cy="36576000"/>
  <p:notesSz cx="9144000" cy="6858000"/>
  <p:defaultTextStyle>
    <a:defPPr>
      <a:defRPr lang="en-US"/>
    </a:defPPr>
    <a:lvl1pPr marL="0" algn="l" defTabSz="4213555" rtl="0" eaLnBrk="1" latinLnBrk="0" hangingPunct="1">
      <a:defRPr sz="8294" kern="1200">
        <a:solidFill>
          <a:schemeClr val="tx1"/>
        </a:solidFill>
        <a:latin typeface="+mn-lt"/>
        <a:ea typeface="+mn-ea"/>
        <a:cs typeface="+mn-cs"/>
      </a:defRPr>
    </a:lvl1pPr>
    <a:lvl2pPr marL="2106778" algn="l" defTabSz="4213555" rtl="0" eaLnBrk="1" latinLnBrk="0" hangingPunct="1">
      <a:defRPr sz="8294" kern="1200">
        <a:solidFill>
          <a:schemeClr val="tx1"/>
        </a:solidFill>
        <a:latin typeface="+mn-lt"/>
        <a:ea typeface="+mn-ea"/>
        <a:cs typeface="+mn-cs"/>
      </a:defRPr>
    </a:lvl2pPr>
    <a:lvl3pPr marL="4213555" algn="l" defTabSz="4213555" rtl="0" eaLnBrk="1" latinLnBrk="0" hangingPunct="1">
      <a:defRPr sz="8294" kern="1200">
        <a:solidFill>
          <a:schemeClr val="tx1"/>
        </a:solidFill>
        <a:latin typeface="+mn-lt"/>
        <a:ea typeface="+mn-ea"/>
        <a:cs typeface="+mn-cs"/>
      </a:defRPr>
    </a:lvl3pPr>
    <a:lvl4pPr marL="6320333" algn="l" defTabSz="4213555" rtl="0" eaLnBrk="1" latinLnBrk="0" hangingPunct="1">
      <a:defRPr sz="8294" kern="1200">
        <a:solidFill>
          <a:schemeClr val="tx1"/>
        </a:solidFill>
        <a:latin typeface="+mn-lt"/>
        <a:ea typeface="+mn-ea"/>
        <a:cs typeface="+mn-cs"/>
      </a:defRPr>
    </a:lvl4pPr>
    <a:lvl5pPr marL="8427110" algn="l" defTabSz="4213555" rtl="0" eaLnBrk="1" latinLnBrk="0" hangingPunct="1">
      <a:defRPr sz="8294" kern="1200">
        <a:solidFill>
          <a:schemeClr val="tx1"/>
        </a:solidFill>
        <a:latin typeface="+mn-lt"/>
        <a:ea typeface="+mn-ea"/>
        <a:cs typeface="+mn-cs"/>
      </a:defRPr>
    </a:lvl5pPr>
    <a:lvl6pPr marL="10533888" algn="l" defTabSz="4213555" rtl="0" eaLnBrk="1" latinLnBrk="0" hangingPunct="1">
      <a:defRPr sz="8294" kern="1200">
        <a:solidFill>
          <a:schemeClr val="tx1"/>
        </a:solidFill>
        <a:latin typeface="+mn-lt"/>
        <a:ea typeface="+mn-ea"/>
        <a:cs typeface="+mn-cs"/>
      </a:defRPr>
    </a:lvl6pPr>
    <a:lvl7pPr marL="12640666" algn="l" defTabSz="4213555" rtl="0" eaLnBrk="1" latinLnBrk="0" hangingPunct="1">
      <a:defRPr sz="8294" kern="1200">
        <a:solidFill>
          <a:schemeClr val="tx1"/>
        </a:solidFill>
        <a:latin typeface="+mn-lt"/>
        <a:ea typeface="+mn-ea"/>
        <a:cs typeface="+mn-cs"/>
      </a:defRPr>
    </a:lvl7pPr>
    <a:lvl8pPr marL="14747443" algn="l" defTabSz="4213555" rtl="0" eaLnBrk="1" latinLnBrk="0" hangingPunct="1">
      <a:defRPr sz="8294" kern="1200">
        <a:solidFill>
          <a:schemeClr val="tx1"/>
        </a:solidFill>
        <a:latin typeface="+mn-lt"/>
        <a:ea typeface="+mn-ea"/>
        <a:cs typeface="+mn-cs"/>
      </a:defRPr>
    </a:lvl8pPr>
    <a:lvl9pPr marL="16854221" algn="l" defTabSz="4213555" rtl="0" eaLnBrk="1" latinLnBrk="0" hangingPunct="1">
      <a:defRPr sz="829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5C5B894-3AFA-432A-1901-2F76A04C4C46}" name="Renata Ivanek Miojevic" initials="RIM" userId="S::ri25@cornell.edu::d5a6c322-8bf1-4851-a747-2b919dc5049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enata Ivanek Miojevic" initials="RIM" lastIdx="1" clrIdx="0">
    <p:extLst>
      <p:ext uri="{19B8F6BF-5375-455C-9EA6-DF929625EA0E}">
        <p15:presenceInfo xmlns:p15="http://schemas.microsoft.com/office/powerpoint/2012/main" userId="Renata Ivanek Miojevic" providerId="None"/>
      </p:ext>
    </p:extLst>
  </p:cmAuthor>
  <p:cmAuthor id="2" name="Renata Ivanek Miojevic" initials="RIM [2]" lastIdx="10" clrIdx="1">
    <p:extLst>
      <p:ext uri="{19B8F6BF-5375-455C-9EA6-DF929625EA0E}">
        <p15:presenceInfo xmlns:p15="http://schemas.microsoft.com/office/powerpoint/2012/main" userId="S::ri25@cornell.edu::d5a6c322-8bf1-4851-a747-2b919dc5049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9F9"/>
    <a:srgbClr val="4899B2"/>
    <a:srgbClr val="DAE9EE"/>
    <a:srgbClr val="5E5C00"/>
    <a:srgbClr val="E1E2D4"/>
    <a:srgbClr val="F9F9F1"/>
    <a:srgbClr val="EFEFDD"/>
    <a:srgbClr val="7D7175"/>
    <a:srgbClr val="48949E"/>
    <a:srgbClr val="5C54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855" autoAdjust="0"/>
    <p:restoredTop sz="94660"/>
  </p:normalViewPr>
  <p:slideViewPr>
    <p:cSldViewPr snapToGrid="0">
      <p:cViewPr>
        <p:scale>
          <a:sx n="100" d="100"/>
          <a:sy n="100" d="100"/>
        </p:scale>
        <p:origin x="-21690" y="-173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5985936"/>
            <a:ext cx="43525440" cy="12733867"/>
          </a:xfrm>
        </p:spPr>
        <p:txBody>
          <a:bodyPr anchor="b"/>
          <a:lstStyle>
            <a:lvl1pPr algn="ctr">
              <a:defRPr sz="32000"/>
            </a:lvl1pPr>
          </a:lstStyle>
          <a:p>
            <a:r>
              <a:rPr lang="en-US"/>
              <a:t>Click to edit Master title style</a:t>
            </a:r>
            <a:endParaRPr lang="en-US" dirty="0"/>
          </a:p>
        </p:txBody>
      </p:sp>
      <p:sp>
        <p:nvSpPr>
          <p:cNvPr id="3" name="Subtitle 2"/>
          <p:cNvSpPr>
            <a:spLocks noGrp="1"/>
          </p:cNvSpPr>
          <p:nvPr>
            <p:ph type="subTitle" idx="1"/>
          </p:nvPr>
        </p:nvSpPr>
        <p:spPr>
          <a:xfrm>
            <a:off x="6400800" y="19210869"/>
            <a:ext cx="38404800" cy="8830731"/>
          </a:xfrm>
        </p:spPr>
        <p:txBody>
          <a:bodyPr/>
          <a:lstStyle>
            <a:lvl1pPr marL="0" indent="0" algn="ctr">
              <a:buNone/>
              <a:defRPr sz="12800"/>
            </a:lvl1pPr>
            <a:lvl2pPr marL="2438385" indent="0" algn="ctr">
              <a:buNone/>
              <a:defRPr sz="10667"/>
            </a:lvl2pPr>
            <a:lvl3pPr marL="4876770" indent="0" algn="ctr">
              <a:buNone/>
              <a:defRPr sz="9600"/>
            </a:lvl3pPr>
            <a:lvl4pPr marL="7315154" indent="0" algn="ctr">
              <a:buNone/>
              <a:defRPr sz="8533"/>
            </a:lvl4pPr>
            <a:lvl5pPr marL="9753539" indent="0" algn="ctr">
              <a:buNone/>
              <a:defRPr sz="8533"/>
            </a:lvl5pPr>
            <a:lvl6pPr marL="12191924" indent="0" algn="ctr">
              <a:buNone/>
              <a:defRPr sz="8533"/>
            </a:lvl6pPr>
            <a:lvl7pPr marL="14630309" indent="0" algn="ctr">
              <a:buNone/>
              <a:defRPr sz="8533"/>
            </a:lvl7pPr>
            <a:lvl8pPr marL="17068693" indent="0" algn="ctr">
              <a:buNone/>
              <a:defRPr sz="8533"/>
            </a:lvl8pPr>
            <a:lvl9pPr marL="19507078" indent="0" algn="ctr">
              <a:buNone/>
              <a:defRPr sz="85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892CE5-CFB5-4169-BE30-3EB9D6245302}"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30270-BB04-479F-A77F-8960C2911EED}" type="slidenum">
              <a:rPr lang="en-US" smtClean="0"/>
              <a:t>‹#›</a:t>
            </a:fld>
            <a:endParaRPr lang="en-US"/>
          </a:p>
        </p:txBody>
      </p:sp>
    </p:spTree>
    <p:extLst>
      <p:ext uri="{BB962C8B-B14F-4D97-AF65-F5344CB8AC3E}">
        <p14:creationId xmlns:p14="http://schemas.microsoft.com/office/powerpoint/2010/main" val="4125334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892CE5-CFB5-4169-BE30-3EB9D6245302}"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30270-BB04-479F-A77F-8960C2911EED}" type="slidenum">
              <a:rPr lang="en-US" smtClean="0"/>
              <a:t>‹#›</a:t>
            </a:fld>
            <a:endParaRPr lang="en-US"/>
          </a:p>
        </p:txBody>
      </p:sp>
    </p:spTree>
    <p:extLst>
      <p:ext uri="{BB962C8B-B14F-4D97-AF65-F5344CB8AC3E}">
        <p14:creationId xmlns:p14="http://schemas.microsoft.com/office/powerpoint/2010/main" val="570433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3" y="1947334"/>
            <a:ext cx="11041380" cy="3099646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20443" y="1947334"/>
            <a:ext cx="32484060" cy="309964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892CE5-CFB5-4169-BE30-3EB9D6245302}"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30270-BB04-479F-A77F-8960C2911EED}" type="slidenum">
              <a:rPr lang="en-US" smtClean="0"/>
              <a:t>‹#›</a:t>
            </a:fld>
            <a:endParaRPr lang="en-US"/>
          </a:p>
        </p:txBody>
      </p:sp>
    </p:spTree>
    <p:extLst>
      <p:ext uri="{BB962C8B-B14F-4D97-AF65-F5344CB8AC3E}">
        <p14:creationId xmlns:p14="http://schemas.microsoft.com/office/powerpoint/2010/main" val="2380843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892CE5-CFB5-4169-BE30-3EB9D6245302}"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30270-BB04-479F-A77F-8960C2911EED}" type="slidenum">
              <a:rPr lang="en-US" smtClean="0"/>
              <a:t>‹#›</a:t>
            </a:fld>
            <a:endParaRPr lang="en-US"/>
          </a:p>
        </p:txBody>
      </p:sp>
    </p:spTree>
    <p:extLst>
      <p:ext uri="{BB962C8B-B14F-4D97-AF65-F5344CB8AC3E}">
        <p14:creationId xmlns:p14="http://schemas.microsoft.com/office/powerpoint/2010/main" val="3549955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3" y="9118611"/>
            <a:ext cx="44165520" cy="15214597"/>
          </a:xfrm>
        </p:spPr>
        <p:txBody>
          <a:bodyPr anchor="b"/>
          <a:lstStyle>
            <a:lvl1pPr>
              <a:defRPr sz="32000"/>
            </a:lvl1pPr>
          </a:lstStyle>
          <a:p>
            <a:r>
              <a:rPr lang="en-US"/>
              <a:t>Click to edit Master title style</a:t>
            </a:r>
            <a:endParaRPr lang="en-US" dirty="0"/>
          </a:p>
        </p:txBody>
      </p:sp>
      <p:sp>
        <p:nvSpPr>
          <p:cNvPr id="3" name="Text Placeholder 2"/>
          <p:cNvSpPr>
            <a:spLocks noGrp="1"/>
          </p:cNvSpPr>
          <p:nvPr>
            <p:ph type="body" idx="1"/>
          </p:nvPr>
        </p:nvSpPr>
        <p:spPr>
          <a:xfrm>
            <a:off x="3493773" y="24477144"/>
            <a:ext cx="44165520" cy="8000997"/>
          </a:xfrm>
        </p:spPr>
        <p:txBody>
          <a:bodyPr/>
          <a:lstStyle>
            <a:lvl1pPr marL="0" indent="0">
              <a:buNone/>
              <a:defRPr sz="12800">
                <a:solidFill>
                  <a:schemeClr val="tx1"/>
                </a:solidFill>
              </a:defRPr>
            </a:lvl1pPr>
            <a:lvl2pPr marL="2438385" indent="0">
              <a:buNone/>
              <a:defRPr sz="10667">
                <a:solidFill>
                  <a:schemeClr val="tx1">
                    <a:tint val="75000"/>
                  </a:schemeClr>
                </a:solidFill>
              </a:defRPr>
            </a:lvl2pPr>
            <a:lvl3pPr marL="4876770" indent="0">
              <a:buNone/>
              <a:defRPr sz="9600">
                <a:solidFill>
                  <a:schemeClr val="tx1">
                    <a:tint val="75000"/>
                  </a:schemeClr>
                </a:solidFill>
              </a:defRPr>
            </a:lvl3pPr>
            <a:lvl4pPr marL="7315154" indent="0">
              <a:buNone/>
              <a:defRPr sz="8533">
                <a:solidFill>
                  <a:schemeClr val="tx1">
                    <a:tint val="75000"/>
                  </a:schemeClr>
                </a:solidFill>
              </a:defRPr>
            </a:lvl4pPr>
            <a:lvl5pPr marL="9753539" indent="0">
              <a:buNone/>
              <a:defRPr sz="8533">
                <a:solidFill>
                  <a:schemeClr val="tx1">
                    <a:tint val="75000"/>
                  </a:schemeClr>
                </a:solidFill>
              </a:defRPr>
            </a:lvl5pPr>
            <a:lvl6pPr marL="12191924" indent="0">
              <a:buNone/>
              <a:defRPr sz="8533">
                <a:solidFill>
                  <a:schemeClr val="tx1">
                    <a:tint val="75000"/>
                  </a:schemeClr>
                </a:solidFill>
              </a:defRPr>
            </a:lvl6pPr>
            <a:lvl7pPr marL="14630309" indent="0">
              <a:buNone/>
              <a:defRPr sz="8533">
                <a:solidFill>
                  <a:schemeClr val="tx1">
                    <a:tint val="75000"/>
                  </a:schemeClr>
                </a:solidFill>
              </a:defRPr>
            </a:lvl7pPr>
            <a:lvl8pPr marL="17068693" indent="0">
              <a:buNone/>
              <a:defRPr sz="8533">
                <a:solidFill>
                  <a:schemeClr val="tx1">
                    <a:tint val="75000"/>
                  </a:schemeClr>
                </a:solidFill>
              </a:defRPr>
            </a:lvl8pPr>
            <a:lvl9pPr marL="19507078" indent="0">
              <a:buNone/>
              <a:defRPr sz="85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892CE5-CFB5-4169-BE30-3EB9D6245302}"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30270-BB04-479F-A77F-8960C2911EED}" type="slidenum">
              <a:rPr lang="en-US" smtClean="0"/>
              <a:t>‹#›</a:t>
            </a:fld>
            <a:endParaRPr lang="en-US"/>
          </a:p>
        </p:txBody>
      </p:sp>
    </p:spTree>
    <p:extLst>
      <p:ext uri="{BB962C8B-B14F-4D97-AF65-F5344CB8AC3E}">
        <p14:creationId xmlns:p14="http://schemas.microsoft.com/office/powerpoint/2010/main" val="1426898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20440" y="9736667"/>
            <a:ext cx="2176272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923240" y="9736667"/>
            <a:ext cx="2176272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892CE5-CFB5-4169-BE30-3EB9D6245302}"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730270-BB04-479F-A77F-8960C2911EED}" type="slidenum">
              <a:rPr lang="en-US" smtClean="0"/>
              <a:t>‹#›</a:t>
            </a:fld>
            <a:endParaRPr lang="en-US"/>
          </a:p>
        </p:txBody>
      </p:sp>
    </p:spTree>
    <p:extLst>
      <p:ext uri="{BB962C8B-B14F-4D97-AF65-F5344CB8AC3E}">
        <p14:creationId xmlns:p14="http://schemas.microsoft.com/office/powerpoint/2010/main" val="3270480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1947342"/>
            <a:ext cx="44165520" cy="70696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7115" y="8966203"/>
            <a:ext cx="21662704" cy="4394197"/>
          </a:xfrm>
        </p:spPr>
        <p:txBody>
          <a:bodyPr anchor="b"/>
          <a:lstStyle>
            <a:lvl1pPr marL="0" indent="0">
              <a:buNone/>
              <a:defRPr sz="12800" b="1"/>
            </a:lvl1pPr>
            <a:lvl2pPr marL="2438385" indent="0">
              <a:buNone/>
              <a:defRPr sz="10667" b="1"/>
            </a:lvl2pPr>
            <a:lvl3pPr marL="4876770" indent="0">
              <a:buNone/>
              <a:defRPr sz="9600" b="1"/>
            </a:lvl3pPr>
            <a:lvl4pPr marL="7315154" indent="0">
              <a:buNone/>
              <a:defRPr sz="8533" b="1"/>
            </a:lvl4pPr>
            <a:lvl5pPr marL="9753539" indent="0">
              <a:buNone/>
              <a:defRPr sz="8533" b="1"/>
            </a:lvl5pPr>
            <a:lvl6pPr marL="12191924" indent="0">
              <a:buNone/>
              <a:defRPr sz="8533" b="1"/>
            </a:lvl6pPr>
            <a:lvl7pPr marL="14630309" indent="0">
              <a:buNone/>
              <a:defRPr sz="8533" b="1"/>
            </a:lvl7pPr>
            <a:lvl8pPr marL="17068693" indent="0">
              <a:buNone/>
              <a:defRPr sz="8533" b="1"/>
            </a:lvl8pPr>
            <a:lvl9pPr marL="19507078" indent="0">
              <a:buNone/>
              <a:defRPr sz="8533" b="1"/>
            </a:lvl9pPr>
          </a:lstStyle>
          <a:p>
            <a:pPr lvl="0"/>
            <a:r>
              <a:rPr lang="en-US"/>
              <a:t>Click to edit Master text styles</a:t>
            </a:r>
          </a:p>
        </p:txBody>
      </p:sp>
      <p:sp>
        <p:nvSpPr>
          <p:cNvPr id="4" name="Content Placeholder 3"/>
          <p:cNvSpPr>
            <a:spLocks noGrp="1"/>
          </p:cNvSpPr>
          <p:nvPr>
            <p:ph sz="half" idx="2"/>
          </p:nvPr>
        </p:nvSpPr>
        <p:spPr>
          <a:xfrm>
            <a:off x="3527115" y="13360400"/>
            <a:ext cx="21662704"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923243" y="8966203"/>
            <a:ext cx="21769390" cy="4394197"/>
          </a:xfrm>
        </p:spPr>
        <p:txBody>
          <a:bodyPr anchor="b"/>
          <a:lstStyle>
            <a:lvl1pPr marL="0" indent="0">
              <a:buNone/>
              <a:defRPr sz="12800" b="1"/>
            </a:lvl1pPr>
            <a:lvl2pPr marL="2438385" indent="0">
              <a:buNone/>
              <a:defRPr sz="10667" b="1"/>
            </a:lvl2pPr>
            <a:lvl3pPr marL="4876770" indent="0">
              <a:buNone/>
              <a:defRPr sz="9600" b="1"/>
            </a:lvl3pPr>
            <a:lvl4pPr marL="7315154" indent="0">
              <a:buNone/>
              <a:defRPr sz="8533" b="1"/>
            </a:lvl4pPr>
            <a:lvl5pPr marL="9753539" indent="0">
              <a:buNone/>
              <a:defRPr sz="8533" b="1"/>
            </a:lvl5pPr>
            <a:lvl6pPr marL="12191924" indent="0">
              <a:buNone/>
              <a:defRPr sz="8533" b="1"/>
            </a:lvl6pPr>
            <a:lvl7pPr marL="14630309" indent="0">
              <a:buNone/>
              <a:defRPr sz="8533" b="1"/>
            </a:lvl7pPr>
            <a:lvl8pPr marL="17068693" indent="0">
              <a:buNone/>
              <a:defRPr sz="8533" b="1"/>
            </a:lvl8pPr>
            <a:lvl9pPr marL="19507078" indent="0">
              <a:buNone/>
              <a:defRPr sz="8533" b="1"/>
            </a:lvl9pPr>
          </a:lstStyle>
          <a:p>
            <a:pPr lvl="0"/>
            <a:r>
              <a:rPr lang="en-US"/>
              <a:t>Click to edit Master text styles</a:t>
            </a:r>
          </a:p>
        </p:txBody>
      </p:sp>
      <p:sp>
        <p:nvSpPr>
          <p:cNvPr id="6" name="Content Placeholder 5"/>
          <p:cNvSpPr>
            <a:spLocks noGrp="1"/>
          </p:cNvSpPr>
          <p:nvPr>
            <p:ph sz="quarter" idx="4"/>
          </p:nvPr>
        </p:nvSpPr>
        <p:spPr>
          <a:xfrm>
            <a:off x="25923243" y="13360400"/>
            <a:ext cx="21769390"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892CE5-CFB5-4169-BE30-3EB9D6245302}" type="datetimeFigureOut">
              <a:rPr lang="en-US" smtClean="0"/>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730270-BB04-479F-A77F-8960C2911EED}" type="slidenum">
              <a:rPr lang="en-US" smtClean="0"/>
              <a:t>‹#›</a:t>
            </a:fld>
            <a:endParaRPr lang="en-US"/>
          </a:p>
        </p:txBody>
      </p:sp>
    </p:spTree>
    <p:extLst>
      <p:ext uri="{BB962C8B-B14F-4D97-AF65-F5344CB8AC3E}">
        <p14:creationId xmlns:p14="http://schemas.microsoft.com/office/powerpoint/2010/main" val="2905230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892CE5-CFB5-4169-BE30-3EB9D6245302}" type="datetimeFigureOut">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730270-BB04-479F-A77F-8960C2911EED}" type="slidenum">
              <a:rPr lang="en-US" smtClean="0"/>
              <a:t>‹#›</a:t>
            </a:fld>
            <a:endParaRPr lang="en-US"/>
          </a:p>
        </p:txBody>
      </p:sp>
    </p:spTree>
    <p:extLst>
      <p:ext uri="{BB962C8B-B14F-4D97-AF65-F5344CB8AC3E}">
        <p14:creationId xmlns:p14="http://schemas.microsoft.com/office/powerpoint/2010/main" val="1100054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892CE5-CFB5-4169-BE30-3EB9D6245302}" type="datetimeFigureOut">
              <a:rPr lang="en-US" smtClean="0"/>
              <a:t>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730270-BB04-479F-A77F-8960C2911EED}" type="slidenum">
              <a:rPr lang="en-US" smtClean="0"/>
              <a:t>‹#›</a:t>
            </a:fld>
            <a:endParaRPr lang="en-US"/>
          </a:p>
        </p:txBody>
      </p:sp>
    </p:spTree>
    <p:extLst>
      <p:ext uri="{BB962C8B-B14F-4D97-AF65-F5344CB8AC3E}">
        <p14:creationId xmlns:p14="http://schemas.microsoft.com/office/powerpoint/2010/main" val="2539772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0" y="2438400"/>
            <a:ext cx="16515397" cy="8534400"/>
          </a:xfrm>
        </p:spPr>
        <p:txBody>
          <a:bodyPr anchor="b"/>
          <a:lstStyle>
            <a:lvl1pPr>
              <a:defRPr sz="17067"/>
            </a:lvl1pPr>
          </a:lstStyle>
          <a:p>
            <a:r>
              <a:rPr lang="en-US"/>
              <a:t>Click to edit Master title style</a:t>
            </a:r>
            <a:endParaRPr lang="en-US" dirty="0"/>
          </a:p>
        </p:txBody>
      </p:sp>
      <p:sp>
        <p:nvSpPr>
          <p:cNvPr id="3" name="Content Placeholder 2"/>
          <p:cNvSpPr>
            <a:spLocks noGrp="1"/>
          </p:cNvSpPr>
          <p:nvPr>
            <p:ph idx="1"/>
          </p:nvPr>
        </p:nvSpPr>
        <p:spPr>
          <a:xfrm>
            <a:off x="21769390" y="5266275"/>
            <a:ext cx="25923240" cy="25992667"/>
          </a:xfrm>
        </p:spPr>
        <p:txBody>
          <a:bodyPr/>
          <a:lstStyle>
            <a:lvl1pPr>
              <a:defRPr sz="17067"/>
            </a:lvl1pPr>
            <a:lvl2pPr>
              <a:defRPr sz="14933"/>
            </a:lvl2pPr>
            <a:lvl3pPr>
              <a:defRPr sz="12800"/>
            </a:lvl3pPr>
            <a:lvl4pPr>
              <a:defRPr sz="10667"/>
            </a:lvl4pPr>
            <a:lvl5pPr>
              <a:defRPr sz="10667"/>
            </a:lvl5pPr>
            <a:lvl6pPr>
              <a:defRPr sz="10667"/>
            </a:lvl6pPr>
            <a:lvl7pPr>
              <a:defRPr sz="10667"/>
            </a:lvl7pPr>
            <a:lvl8pPr>
              <a:defRPr sz="10667"/>
            </a:lvl8pPr>
            <a:lvl9pPr>
              <a:defRPr sz="10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7110" y="10972800"/>
            <a:ext cx="16515397" cy="20328469"/>
          </a:xfrm>
        </p:spPr>
        <p:txBody>
          <a:bodyPr/>
          <a:lstStyle>
            <a:lvl1pPr marL="0" indent="0">
              <a:buNone/>
              <a:defRPr sz="8533"/>
            </a:lvl1pPr>
            <a:lvl2pPr marL="2438385" indent="0">
              <a:buNone/>
              <a:defRPr sz="7467"/>
            </a:lvl2pPr>
            <a:lvl3pPr marL="4876770" indent="0">
              <a:buNone/>
              <a:defRPr sz="6400"/>
            </a:lvl3pPr>
            <a:lvl4pPr marL="7315154" indent="0">
              <a:buNone/>
              <a:defRPr sz="5333"/>
            </a:lvl4pPr>
            <a:lvl5pPr marL="9753539" indent="0">
              <a:buNone/>
              <a:defRPr sz="5333"/>
            </a:lvl5pPr>
            <a:lvl6pPr marL="12191924" indent="0">
              <a:buNone/>
              <a:defRPr sz="5333"/>
            </a:lvl6pPr>
            <a:lvl7pPr marL="14630309" indent="0">
              <a:buNone/>
              <a:defRPr sz="5333"/>
            </a:lvl7pPr>
            <a:lvl8pPr marL="17068693" indent="0">
              <a:buNone/>
              <a:defRPr sz="5333"/>
            </a:lvl8pPr>
            <a:lvl9pPr marL="19507078" indent="0">
              <a:buNone/>
              <a:defRPr sz="5333"/>
            </a:lvl9pPr>
          </a:lstStyle>
          <a:p>
            <a:pPr lvl="0"/>
            <a:r>
              <a:rPr lang="en-US"/>
              <a:t>Click to edit Master text styles</a:t>
            </a:r>
          </a:p>
        </p:txBody>
      </p:sp>
      <p:sp>
        <p:nvSpPr>
          <p:cNvPr id="5" name="Date Placeholder 4"/>
          <p:cNvSpPr>
            <a:spLocks noGrp="1"/>
          </p:cNvSpPr>
          <p:nvPr>
            <p:ph type="dt" sz="half" idx="10"/>
          </p:nvPr>
        </p:nvSpPr>
        <p:spPr/>
        <p:txBody>
          <a:bodyPr/>
          <a:lstStyle/>
          <a:p>
            <a:fld id="{EB892CE5-CFB5-4169-BE30-3EB9D6245302}"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730270-BB04-479F-A77F-8960C2911EED}" type="slidenum">
              <a:rPr lang="en-US" smtClean="0"/>
              <a:t>‹#›</a:t>
            </a:fld>
            <a:endParaRPr lang="en-US"/>
          </a:p>
        </p:txBody>
      </p:sp>
    </p:spTree>
    <p:extLst>
      <p:ext uri="{BB962C8B-B14F-4D97-AF65-F5344CB8AC3E}">
        <p14:creationId xmlns:p14="http://schemas.microsoft.com/office/powerpoint/2010/main" val="1816767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0" y="2438400"/>
            <a:ext cx="16515397" cy="8534400"/>
          </a:xfrm>
        </p:spPr>
        <p:txBody>
          <a:bodyPr anchor="b"/>
          <a:lstStyle>
            <a:lvl1pPr>
              <a:defRPr sz="17067"/>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69390" y="5266275"/>
            <a:ext cx="25923240" cy="25992667"/>
          </a:xfrm>
        </p:spPr>
        <p:txBody>
          <a:bodyPr anchor="t"/>
          <a:lstStyle>
            <a:lvl1pPr marL="0" indent="0">
              <a:buNone/>
              <a:defRPr sz="17067"/>
            </a:lvl1pPr>
            <a:lvl2pPr marL="2438385" indent="0">
              <a:buNone/>
              <a:defRPr sz="14933"/>
            </a:lvl2pPr>
            <a:lvl3pPr marL="4876770" indent="0">
              <a:buNone/>
              <a:defRPr sz="12800"/>
            </a:lvl3pPr>
            <a:lvl4pPr marL="7315154" indent="0">
              <a:buNone/>
              <a:defRPr sz="10667"/>
            </a:lvl4pPr>
            <a:lvl5pPr marL="9753539" indent="0">
              <a:buNone/>
              <a:defRPr sz="10667"/>
            </a:lvl5pPr>
            <a:lvl6pPr marL="12191924" indent="0">
              <a:buNone/>
              <a:defRPr sz="10667"/>
            </a:lvl6pPr>
            <a:lvl7pPr marL="14630309" indent="0">
              <a:buNone/>
              <a:defRPr sz="10667"/>
            </a:lvl7pPr>
            <a:lvl8pPr marL="17068693" indent="0">
              <a:buNone/>
              <a:defRPr sz="10667"/>
            </a:lvl8pPr>
            <a:lvl9pPr marL="19507078" indent="0">
              <a:buNone/>
              <a:defRPr sz="10667"/>
            </a:lvl9pPr>
          </a:lstStyle>
          <a:p>
            <a:r>
              <a:rPr lang="en-US"/>
              <a:t>Click icon to add picture</a:t>
            </a:r>
            <a:endParaRPr lang="en-US" dirty="0"/>
          </a:p>
        </p:txBody>
      </p:sp>
      <p:sp>
        <p:nvSpPr>
          <p:cNvPr id="4" name="Text Placeholder 3"/>
          <p:cNvSpPr>
            <a:spLocks noGrp="1"/>
          </p:cNvSpPr>
          <p:nvPr>
            <p:ph type="body" sz="half" idx="2"/>
          </p:nvPr>
        </p:nvSpPr>
        <p:spPr>
          <a:xfrm>
            <a:off x="3527110" y="10972800"/>
            <a:ext cx="16515397" cy="20328469"/>
          </a:xfrm>
        </p:spPr>
        <p:txBody>
          <a:bodyPr/>
          <a:lstStyle>
            <a:lvl1pPr marL="0" indent="0">
              <a:buNone/>
              <a:defRPr sz="8533"/>
            </a:lvl1pPr>
            <a:lvl2pPr marL="2438385" indent="0">
              <a:buNone/>
              <a:defRPr sz="7467"/>
            </a:lvl2pPr>
            <a:lvl3pPr marL="4876770" indent="0">
              <a:buNone/>
              <a:defRPr sz="6400"/>
            </a:lvl3pPr>
            <a:lvl4pPr marL="7315154" indent="0">
              <a:buNone/>
              <a:defRPr sz="5333"/>
            </a:lvl4pPr>
            <a:lvl5pPr marL="9753539" indent="0">
              <a:buNone/>
              <a:defRPr sz="5333"/>
            </a:lvl5pPr>
            <a:lvl6pPr marL="12191924" indent="0">
              <a:buNone/>
              <a:defRPr sz="5333"/>
            </a:lvl6pPr>
            <a:lvl7pPr marL="14630309" indent="0">
              <a:buNone/>
              <a:defRPr sz="5333"/>
            </a:lvl7pPr>
            <a:lvl8pPr marL="17068693" indent="0">
              <a:buNone/>
              <a:defRPr sz="5333"/>
            </a:lvl8pPr>
            <a:lvl9pPr marL="19507078" indent="0">
              <a:buNone/>
              <a:defRPr sz="5333"/>
            </a:lvl9pPr>
          </a:lstStyle>
          <a:p>
            <a:pPr lvl="0"/>
            <a:r>
              <a:rPr lang="en-US"/>
              <a:t>Click to edit Master text styles</a:t>
            </a:r>
          </a:p>
        </p:txBody>
      </p:sp>
      <p:sp>
        <p:nvSpPr>
          <p:cNvPr id="5" name="Date Placeholder 4"/>
          <p:cNvSpPr>
            <a:spLocks noGrp="1"/>
          </p:cNvSpPr>
          <p:nvPr>
            <p:ph type="dt" sz="half" idx="10"/>
          </p:nvPr>
        </p:nvSpPr>
        <p:spPr/>
        <p:txBody>
          <a:bodyPr/>
          <a:lstStyle/>
          <a:p>
            <a:fld id="{EB892CE5-CFB5-4169-BE30-3EB9D6245302}"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730270-BB04-479F-A77F-8960C2911EED}" type="slidenum">
              <a:rPr lang="en-US" smtClean="0"/>
              <a:t>‹#›</a:t>
            </a:fld>
            <a:endParaRPr lang="en-US"/>
          </a:p>
        </p:txBody>
      </p:sp>
    </p:spTree>
    <p:extLst>
      <p:ext uri="{BB962C8B-B14F-4D97-AF65-F5344CB8AC3E}">
        <p14:creationId xmlns:p14="http://schemas.microsoft.com/office/powerpoint/2010/main" val="1435047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1947342"/>
            <a:ext cx="44165520" cy="70696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520440" y="9736667"/>
            <a:ext cx="44165520" cy="23207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0440" y="33900542"/>
            <a:ext cx="11521440" cy="1947333"/>
          </a:xfrm>
          <a:prstGeom prst="rect">
            <a:avLst/>
          </a:prstGeom>
        </p:spPr>
        <p:txBody>
          <a:bodyPr vert="horz" lIns="91440" tIns="45720" rIns="91440" bIns="45720" rtlCol="0" anchor="ctr"/>
          <a:lstStyle>
            <a:lvl1pPr algn="l">
              <a:defRPr sz="6400">
                <a:solidFill>
                  <a:schemeClr val="tx1">
                    <a:tint val="75000"/>
                  </a:schemeClr>
                </a:solidFill>
              </a:defRPr>
            </a:lvl1pPr>
          </a:lstStyle>
          <a:p>
            <a:fld id="{EB892CE5-CFB5-4169-BE30-3EB9D6245302}" type="datetimeFigureOut">
              <a:rPr lang="en-US" smtClean="0"/>
              <a:t>12/8/2022</a:t>
            </a:fld>
            <a:endParaRPr lang="en-US"/>
          </a:p>
        </p:txBody>
      </p:sp>
      <p:sp>
        <p:nvSpPr>
          <p:cNvPr id="5" name="Footer Placeholder 4"/>
          <p:cNvSpPr>
            <a:spLocks noGrp="1"/>
          </p:cNvSpPr>
          <p:nvPr>
            <p:ph type="ftr" sz="quarter" idx="3"/>
          </p:nvPr>
        </p:nvSpPr>
        <p:spPr>
          <a:xfrm>
            <a:off x="16962120" y="33900542"/>
            <a:ext cx="17282160" cy="1947333"/>
          </a:xfrm>
          <a:prstGeom prst="rect">
            <a:avLst/>
          </a:prstGeom>
        </p:spPr>
        <p:txBody>
          <a:bodyPr vert="horz" lIns="91440" tIns="45720" rIns="91440" bIns="45720" rtlCol="0" anchor="ctr"/>
          <a:lstStyle>
            <a:lvl1pPr algn="ctr">
              <a:defRPr sz="6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164520" y="33900542"/>
            <a:ext cx="11521440" cy="1947333"/>
          </a:xfrm>
          <a:prstGeom prst="rect">
            <a:avLst/>
          </a:prstGeom>
        </p:spPr>
        <p:txBody>
          <a:bodyPr vert="horz" lIns="91440" tIns="45720" rIns="91440" bIns="45720" rtlCol="0" anchor="ctr"/>
          <a:lstStyle>
            <a:lvl1pPr algn="r">
              <a:defRPr sz="6400">
                <a:solidFill>
                  <a:schemeClr val="tx1">
                    <a:tint val="75000"/>
                  </a:schemeClr>
                </a:solidFill>
              </a:defRPr>
            </a:lvl1pPr>
          </a:lstStyle>
          <a:p>
            <a:fld id="{65730270-BB04-479F-A77F-8960C2911EED}" type="slidenum">
              <a:rPr lang="en-US" smtClean="0"/>
              <a:t>‹#›</a:t>
            </a:fld>
            <a:endParaRPr lang="en-US"/>
          </a:p>
        </p:txBody>
      </p:sp>
    </p:spTree>
    <p:extLst>
      <p:ext uri="{BB962C8B-B14F-4D97-AF65-F5344CB8AC3E}">
        <p14:creationId xmlns:p14="http://schemas.microsoft.com/office/powerpoint/2010/main" val="40083469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876770" rtl="0" eaLnBrk="1" latinLnBrk="0" hangingPunct="1">
        <a:lnSpc>
          <a:spcPct val="90000"/>
        </a:lnSpc>
        <a:spcBef>
          <a:spcPct val="0"/>
        </a:spcBef>
        <a:buNone/>
        <a:defRPr sz="23467" kern="1200">
          <a:solidFill>
            <a:schemeClr val="tx1"/>
          </a:solidFill>
          <a:latin typeface="+mj-lt"/>
          <a:ea typeface="+mj-ea"/>
          <a:cs typeface="+mj-cs"/>
        </a:defRPr>
      </a:lvl1pPr>
    </p:titleStyle>
    <p:bodyStyle>
      <a:lvl1pPr marL="1219192" indent="-1219192" algn="l" defTabSz="4876770" rtl="0" eaLnBrk="1" latinLnBrk="0" hangingPunct="1">
        <a:lnSpc>
          <a:spcPct val="90000"/>
        </a:lnSpc>
        <a:spcBef>
          <a:spcPts val="5333"/>
        </a:spcBef>
        <a:buFont typeface="Arial" panose="020B0604020202020204" pitchFamily="34" charset="0"/>
        <a:buChar char="•"/>
        <a:defRPr sz="14933" kern="1200">
          <a:solidFill>
            <a:schemeClr val="tx1"/>
          </a:solidFill>
          <a:latin typeface="+mn-lt"/>
          <a:ea typeface="+mn-ea"/>
          <a:cs typeface="+mn-cs"/>
        </a:defRPr>
      </a:lvl1pPr>
      <a:lvl2pPr marL="3657577" indent="-1219192" algn="l" defTabSz="4876770" rtl="0" eaLnBrk="1" latinLnBrk="0" hangingPunct="1">
        <a:lnSpc>
          <a:spcPct val="90000"/>
        </a:lnSpc>
        <a:spcBef>
          <a:spcPts val="2667"/>
        </a:spcBef>
        <a:buFont typeface="Arial" panose="020B0604020202020204" pitchFamily="34" charset="0"/>
        <a:buChar char="•"/>
        <a:defRPr sz="12800" kern="1200">
          <a:solidFill>
            <a:schemeClr val="tx1"/>
          </a:solidFill>
          <a:latin typeface="+mn-lt"/>
          <a:ea typeface="+mn-ea"/>
          <a:cs typeface="+mn-cs"/>
        </a:defRPr>
      </a:lvl2pPr>
      <a:lvl3pPr marL="6095962" indent="-1219192" algn="l" defTabSz="4876770" rtl="0" eaLnBrk="1" latinLnBrk="0" hangingPunct="1">
        <a:lnSpc>
          <a:spcPct val="90000"/>
        </a:lnSpc>
        <a:spcBef>
          <a:spcPts val="2667"/>
        </a:spcBef>
        <a:buFont typeface="Arial" panose="020B0604020202020204" pitchFamily="34" charset="0"/>
        <a:buChar char="•"/>
        <a:defRPr sz="10667" kern="1200">
          <a:solidFill>
            <a:schemeClr val="tx1"/>
          </a:solidFill>
          <a:latin typeface="+mn-lt"/>
          <a:ea typeface="+mn-ea"/>
          <a:cs typeface="+mn-cs"/>
        </a:defRPr>
      </a:lvl3pPr>
      <a:lvl4pPr marL="8534347" indent="-1219192" algn="l" defTabSz="4876770" rtl="0" eaLnBrk="1" latinLnBrk="0" hangingPunct="1">
        <a:lnSpc>
          <a:spcPct val="90000"/>
        </a:lnSpc>
        <a:spcBef>
          <a:spcPts val="2667"/>
        </a:spcBef>
        <a:buFont typeface="Arial" panose="020B0604020202020204" pitchFamily="34" charset="0"/>
        <a:buChar char="•"/>
        <a:defRPr sz="9600" kern="1200">
          <a:solidFill>
            <a:schemeClr val="tx1"/>
          </a:solidFill>
          <a:latin typeface="+mn-lt"/>
          <a:ea typeface="+mn-ea"/>
          <a:cs typeface="+mn-cs"/>
        </a:defRPr>
      </a:lvl4pPr>
      <a:lvl5pPr marL="10972731" indent="-1219192" algn="l" defTabSz="4876770" rtl="0" eaLnBrk="1" latinLnBrk="0" hangingPunct="1">
        <a:lnSpc>
          <a:spcPct val="90000"/>
        </a:lnSpc>
        <a:spcBef>
          <a:spcPts val="2667"/>
        </a:spcBef>
        <a:buFont typeface="Arial" panose="020B0604020202020204" pitchFamily="34" charset="0"/>
        <a:buChar char="•"/>
        <a:defRPr sz="9600" kern="1200">
          <a:solidFill>
            <a:schemeClr val="tx1"/>
          </a:solidFill>
          <a:latin typeface="+mn-lt"/>
          <a:ea typeface="+mn-ea"/>
          <a:cs typeface="+mn-cs"/>
        </a:defRPr>
      </a:lvl5pPr>
      <a:lvl6pPr marL="13411116" indent="-1219192" algn="l" defTabSz="4876770" rtl="0" eaLnBrk="1" latinLnBrk="0" hangingPunct="1">
        <a:lnSpc>
          <a:spcPct val="90000"/>
        </a:lnSpc>
        <a:spcBef>
          <a:spcPts val="2667"/>
        </a:spcBef>
        <a:buFont typeface="Arial" panose="020B0604020202020204" pitchFamily="34" charset="0"/>
        <a:buChar char="•"/>
        <a:defRPr sz="9600" kern="1200">
          <a:solidFill>
            <a:schemeClr val="tx1"/>
          </a:solidFill>
          <a:latin typeface="+mn-lt"/>
          <a:ea typeface="+mn-ea"/>
          <a:cs typeface="+mn-cs"/>
        </a:defRPr>
      </a:lvl6pPr>
      <a:lvl7pPr marL="15849501" indent="-1219192" algn="l" defTabSz="4876770" rtl="0" eaLnBrk="1" latinLnBrk="0" hangingPunct="1">
        <a:lnSpc>
          <a:spcPct val="90000"/>
        </a:lnSpc>
        <a:spcBef>
          <a:spcPts val="2667"/>
        </a:spcBef>
        <a:buFont typeface="Arial" panose="020B0604020202020204" pitchFamily="34" charset="0"/>
        <a:buChar char="•"/>
        <a:defRPr sz="9600" kern="1200">
          <a:solidFill>
            <a:schemeClr val="tx1"/>
          </a:solidFill>
          <a:latin typeface="+mn-lt"/>
          <a:ea typeface="+mn-ea"/>
          <a:cs typeface="+mn-cs"/>
        </a:defRPr>
      </a:lvl7pPr>
      <a:lvl8pPr marL="18287886" indent="-1219192" algn="l" defTabSz="4876770" rtl="0" eaLnBrk="1" latinLnBrk="0" hangingPunct="1">
        <a:lnSpc>
          <a:spcPct val="90000"/>
        </a:lnSpc>
        <a:spcBef>
          <a:spcPts val="2667"/>
        </a:spcBef>
        <a:buFont typeface="Arial" panose="020B0604020202020204" pitchFamily="34" charset="0"/>
        <a:buChar char="•"/>
        <a:defRPr sz="9600" kern="1200">
          <a:solidFill>
            <a:schemeClr val="tx1"/>
          </a:solidFill>
          <a:latin typeface="+mn-lt"/>
          <a:ea typeface="+mn-ea"/>
          <a:cs typeface="+mn-cs"/>
        </a:defRPr>
      </a:lvl8pPr>
      <a:lvl9pPr marL="20726270" indent="-1219192" algn="l" defTabSz="4876770" rtl="0" eaLnBrk="1" latinLnBrk="0" hangingPunct="1">
        <a:lnSpc>
          <a:spcPct val="90000"/>
        </a:lnSpc>
        <a:spcBef>
          <a:spcPts val="2667"/>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876770" rtl="0" eaLnBrk="1" latinLnBrk="0" hangingPunct="1">
        <a:defRPr sz="9600" kern="1200">
          <a:solidFill>
            <a:schemeClr val="tx1"/>
          </a:solidFill>
          <a:latin typeface="+mn-lt"/>
          <a:ea typeface="+mn-ea"/>
          <a:cs typeface="+mn-cs"/>
        </a:defRPr>
      </a:lvl1pPr>
      <a:lvl2pPr marL="2438385" algn="l" defTabSz="4876770" rtl="0" eaLnBrk="1" latinLnBrk="0" hangingPunct="1">
        <a:defRPr sz="9600" kern="1200">
          <a:solidFill>
            <a:schemeClr val="tx1"/>
          </a:solidFill>
          <a:latin typeface="+mn-lt"/>
          <a:ea typeface="+mn-ea"/>
          <a:cs typeface="+mn-cs"/>
        </a:defRPr>
      </a:lvl2pPr>
      <a:lvl3pPr marL="4876770" algn="l" defTabSz="4876770" rtl="0" eaLnBrk="1" latinLnBrk="0" hangingPunct="1">
        <a:defRPr sz="9600" kern="1200">
          <a:solidFill>
            <a:schemeClr val="tx1"/>
          </a:solidFill>
          <a:latin typeface="+mn-lt"/>
          <a:ea typeface="+mn-ea"/>
          <a:cs typeface="+mn-cs"/>
        </a:defRPr>
      </a:lvl3pPr>
      <a:lvl4pPr marL="7315154" algn="l" defTabSz="4876770" rtl="0" eaLnBrk="1" latinLnBrk="0" hangingPunct="1">
        <a:defRPr sz="9600" kern="1200">
          <a:solidFill>
            <a:schemeClr val="tx1"/>
          </a:solidFill>
          <a:latin typeface="+mn-lt"/>
          <a:ea typeface="+mn-ea"/>
          <a:cs typeface="+mn-cs"/>
        </a:defRPr>
      </a:lvl4pPr>
      <a:lvl5pPr marL="9753539" algn="l" defTabSz="4876770" rtl="0" eaLnBrk="1" latinLnBrk="0" hangingPunct="1">
        <a:defRPr sz="9600" kern="1200">
          <a:solidFill>
            <a:schemeClr val="tx1"/>
          </a:solidFill>
          <a:latin typeface="+mn-lt"/>
          <a:ea typeface="+mn-ea"/>
          <a:cs typeface="+mn-cs"/>
        </a:defRPr>
      </a:lvl5pPr>
      <a:lvl6pPr marL="12191924" algn="l" defTabSz="4876770" rtl="0" eaLnBrk="1" latinLnBrk="0" hangingPunct="1">
        <a:defRPr sz="9600" kern="1200">
          <a:solidFill>
            <a:schemeClr val="tx1"/>
          </a:solidFill>
          <a:latin typeface="+mn-lt"/>
          <a:ea typeface="+mn-ea"/>
          <a:cs typeface="+mn-cs"/>
        </a:defRPr>
      </a:lvl6pPr>
      <a:lvl7pPr marL="14630309" algn="l" defTabSz="4876770" rtl="0" eaLnBrk="1" latinLnBrk="0" hangingPunct="1">
        <a:defRPr sz="9600" kern="1200">
          <a:solidFill>
            <a:schemeClr val="tx1"/>
          </a:solidFill>
          <a:latin typeface="+mn-lt"/>
          <a:ea typeface="+mn-ea"/>
          <a:cs typeface="+mn-cs"/>
        </a:defRPr>
      </a:lvl7pPr>
      <a:lvl8pPr marL="17068693" algn="l" defTabSz="4876770" rtl="0" eaLnBrk="1" latinLnBrk="0" hangingPunct="1">
        <a:defRPr sz="9600" kern="1200">
          <a:solidFill>
            <a:schemeClr val="tx1"/>
          </a:solidFill>
          <a:latin typeface="+mn-lt"/>
          <a:ea typeface="+mn-ea"/>
          <a:cs typeface="+mn-cs"/>
        </a:defRPr>
      </a:lvl8pPr>
      <a:lvl9pPr marL="19507078" algn="l" defTabSz="4876770" rtl="0" eaLnBrk="1" latinLnBrk="0" hangingPunct="1">
        <a:defRPr sz="9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hyperlink" Target="mailto:lk549@cornell.edu" TargetMode="Externa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E6B18072-B7D8-F969-9484-33C46CC0DB78}"/>
              </a:ext>
            </a:extLst>
          </p:cNvPr>
          <p:cNvGrpSpPr/>
          <p:nvPr/>
        </p:nvGrpSpPr>
        <p:grpSpPr>
          <a:xfrm>
            <a:off x="840195" y="503184"/>
            <a:ext cx="49486709" cy="35493432"/>
            <a:chOff x="840195" y="541284"/>
            <a:chExt cx="49486709" cy="35493432"/>
          </a:xfrm>
        </p:grpSpPr>
        <p:sp>
          <p:nvSpPr>
            <p:cNvPr id="110" name="Rectangle 109">
              <a:extLst>
                <a:ext uri="{FF2B5EF4-FFF2-40B4-BE49-F238E27FC236}">
                  <a16:creationId xmlns:a16="http://schemas.microsoft.com/office/drawing/2014/main" id="{16BB335D-56F8-2467-3971-458A2A6F5C77}"/>
                </a:ext>
              </a:extLst>
            </p:cNvPr>
            <p:cNvSpPr/>
            <p:nvPr/>
          </p:nvSpPr>
          <p:spPr>
            <a:xfrm>
              <a:off x="12624530" y="9414550"/>
              <a:ext cx="37671347" cy="26620166"/>
            </a:xfrm>
            <a:prstGeom prst="rect">
              <a:avLst/>
            </a:prstGeom>
            <a:solidFill>
              <a:srgbClr val="DAE9EE"/>
            </a:solidFill>
            <a:ln w="57150">
              <a:solidFill>
                <a:srgbClr val="4899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a:extLst>
                <a:ext uri="{FF2B5EF4-FFF2-40B4-BE49-F238E27FC236}">
                  <a16:creationId xmlns:a16="http://schemas.microsoft.com/office/drawing/2014/main" id="{2A4BB4F8-A1EB-77C7-AEB7-02CD5743C2CC}"/>
                </a:ext>
              </a:extLst>
            </p:cNvPr>
            <p:cNvSpPr/>
            <p:nvPr/>
          </p:nvSpPr>
          <p:spPr>
            <a:xfrm>
              <a:off x="857665" y="9414550"/>
              <a:ext cx="10960633" cy="26620166"/>
            </a:xfrm>
            <a:prstGeom prst="rect">
              <a:avLst/>
            </a:prstGeom>
            <a:solidFill>
              <a:srgbClr val="DAE9EE"/>
            </a:solidFill>
            <a:ln w="57150">
              <a:solidFill>
                <a:srgbClr val="4899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A7680152-F733-C0A1-07CF-F979551FFD1D}"/>
                </a:ext>
              </a:extLst>
            </p:cNvPr>
            <p:cNvSpPr/>
            <p:nvPr/>
          </p:nvSpPr>
          <p:spPr>
            <a:xfrm>
              <a:off x="840195" y="5361778"/>
              <a:ext cx="49365530" cy="3685188"/>
            </a:xfrm>
            <a:prstGeom prst="rect">
              <a:avLst/>
            </a:prstGeom>
            <a:solidFill>
              <a:srgbClr val="DAE9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541B79BD-184F-4EE3-E835-29FBC33ED01B}"/>
                </a:ext>
              </a:extLst>
            </p:cNvPr>
            <p:cNvSpPr/>
            <p:nvPr/>
          </p:nvSpPr>
          <p:spPr>
            <a:xfrm>
              <a:off x="857665" y="541284"/>
              <a:ext cx="49365530" cy="4357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5265000" y="681164"/>
              <a:ext cx="40550859" cy="4056144"/>
            </a:xfrm>
            <a:prstGeom prst="rect">
              <a:avLst/>
            </a:prstGeom>
            <a:solidFill>
              <a:srgbClr val="489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303"/>
            <p:cNvSpPr txBox="1">
              <a:spLocks/>
            </p:cNvSpPr>
            <p:nvPr/>
          </p:nvSpPr>
          <p:spPr>
            <a:xfrm>
              <a:off x="6773639" y="2120725"/>
              <a:ext cx="37533582" cy="1139486"/>
            </a:xfrm>
            <a:prstGeom prst="rect">
              <a:avLst/>
            </a:prstGeom>
          </p:spPr>
          <p:txBody>
            <a:bodyPr>
              <a:normAutofit/>
            </a:bodyPr>
            <a:lstStyle>
              <a:lvl1pPr marL="0" indent="0" algn="ctr" defTabSz="4681577" rtl="0" eaLnBrk="1" latinLnBrk="0" hangingPunct="1">
                <a:spcBef>
                  <a:spcPct val="20000"/>
                </a:spcBef>
                <a:buFontTx/>
                <a:buNone/>
                <a:defRPr sz="7467" kern="1200">
                  <a:solidFill>
                    <a:schemeClr val="bg1"/>
                  </a:solidFill>
                  <a:latin typeface="+mn-lt"/>
                  <a:ea typeface="+mn-ea"/>
                  <a:cs typeface="+mn-cs"/>
                </a:defRPr>
              </a:lvl1pPr>
              <a:lvl2pPr marL="3803782" indent="-1462993" algn="l" defTabSz="4681577" rtl="0" eaLnBrk="1" latinLnBrk="0" hangingPunct="1">
                <a:spcBef>
                  <a:spcPct val="20000"/>
                </a:spcBef>
                <a:buFontTx/>
                <a:buNone/>
                <a:defRPr sz="13440" kern="1200">
                  <a:solidFill>
                    <a:schemeClr val="tx1"/>
                  </a:solidFill>
                  <a:latin typeface="+mn-lt"/>
                  <a:ea typeface="+mn-ea"/>
                  <a:cs typeface="+mn-cs"/>
                </a:defRPr>
              </a:lvl2pPr>
              <a:lvl3pPr marL="5851972" indent="-1170395" algn="l" defTabSz="4681577" rtl="0" eaLnBrk="1" latinLnBrk="0" hangingPunct="1">
                <a:spcBef>
                  <a:spcPct val="20000"/>
                </a:spcBef>
                <a:buFontTx/>
                <a:buNone/>
                <a:defRPr sz="13440" kern="1200">
                  <a:solidFill>
                    <a:schemeClr val="tx1"/>
                  </a:solidFill>
                  <a:latin typeface="+mn-lt"/>
                  <a:ea typeface="+mn-ea"/>
                  <a:cs typeface="+mn-cs"/>
                </a:defRPr>
              </a:lvl3pPr>
              <a:lvl4pPr marL="8192761" indent="-1170395" algn="l" defTabSz="4681577" rtl="0" eaLnBrk="1" latinLnBrk="0" hangingPunct="1">
                <a:spcBef>
                  <a:spcPct val="20000"/>
                </a:spcBef>
                <a:buFontTx/>
                <a:buNone/>
                <a:defRPr sz="13440" kern="1200">
                  <a:solidFill>
                    <a:schemeClr val="tx1"/>
                  </a:solidFill>
                  <a:latin typeface="+mn-lt"/>
                  <a:ea typeface="+mn-ea"/>
                  <a:cs typeface="+mn-cs"/>
                </a:defRPr>
              </a:lvl4pPr>
              <a:lvl5pPr marL="10533549" indent="-1170395" algn="l" defTabSz="4681577" rtl="0" eaLnBrk="1" latinLnBrk="0" hangingPunct="1">
                <a:spcBef>
                  <a:spcPct val="20000"/>
                </a:spcBef>
                <a:buFontTx/>
                <a:buNone/>
                <a:defRPr sz="13440" kern="1200">
                  <a:solidFill>
                    <a:schemeClr val="tx1"/>
                  </a:solidFill>
                  <a:latin typeface="+mn-lt"/>
                  <a:ea typeface="+mn-ea"/>
                  <a:cs typeface="+mn-cs"/>
                </a:defRPr>
              </a:lvl5pPr>
              <a:lvl6pPr marL="12874339" indent="-1170395" algn="l" defTabSz="4681577" rtl="0" eaLnBrk="1" latinLnBrk="0" hangingPunct="1">
                <a:spcBef>
                  <a:spcPct val="20000"/>
                </a:spcBef>
                <a:buFont typeface="Arial" pitchFamily="34" charset="0"/>
                <a:buChar char="•"/>
                <a:defRPr sz="10267" kern="1200">
                  <a:solidFill>
                    <a:schemeClr val="tx1"/>
                  </a:solidFill>
                  <a:latin typeface="+mn-lt"/>
                  <a:ea typeface="+mn-ea"/>
                  <a:cs typeface="+mn-cs"/>
                </a:defRPr>
              </a:lvl6pPr>
              <a:lvl7pPr marL="15215126" indent="-1170395" algn="l" defTabSz="4681577" rtl="0" eaLnBrk="1" latinLnBrk="0" hangingPunct="1">
                <a:spcBef>
                  <a:spcPct val="20000"/>
                </a:spcBef>
                <a:buFont typeface="Arial" pitchFamily="34" charset="0"/>
                <a:buChar char="•"/>
                <a:defRPr sz="10267" kern="1200">
                  <a:solidFill>
                    <a:schemeClr val="tx1"/>
                  </a:solidFill>
                  <a:latin typeface="+mn-lt"/>
                  <a:ea typeface="+mn-ea"/>
                  <a:cs typeface="+mn-cs"/>
                </a:defRPr>
              </a:lvl7pPr>
              <a:lvl8pPr marL="17555916" indent="-1170395" algn="l" defTabSz="4681577" rtl="0" eaLnBrk="1" latinLnBrk="0" hangingPunct="1">
                <a:spcBef>
                  <a:spcPct val="20000"/>
                </a:spcBef>
                <a:buFont typeface="Arial" pitchFamily="34" charset="0"/>
                <a:buChar char="•"/>
                <a:defRPr sz="10267" kern="1200">
                  <a:solidFill>
                    <a:schemeClr val="tx1"/>
                  </a:solidFill>
                  <a:latin typeface="+mn-lt"/>
                  <a:ea typeface="+mn-ea"/>
                  <a:cs typeface="+mn-cs"/>
                </a:defRPr>
              </a:lvl8pPr>
              <a:lvl9pPr marL="19896704" indent="-1170395" algn="l" defTabSz="4681577" rtl="0" eaLnBrk="1" latinLnBrk="0" hangingPunct="1">
                <a:spcBef>
                  <a:spcPct val="20000"/>
                </a:spcBef>
                <a:buFont typeface="Arial" pitchFamily="34" charset="0"/>
                <a:buChar char="•"/>
                <a:defRPr sz="10267" kern="1200">
                  <a:solidFill>
                    <a:schemeClr val="tx1"/>
                  </a:solidFill>
                  <a:latin typeface="+mn-lt"/>
                  <a:ea typeface="+mn-ea"/>
                  <a:cs typeface="+mn-cs"/>
                </a:defRPr>
              </a:lvl9pPr>
            </a:lstStyle>
            <a:p>
              <a:pPr marL="0" marR="0" lvl="0" indent="0" algn="ctr" defTabSz="4681577" rtl="0" eaLnBrk="1" fontAlgn="auto" latinLnBrk="0" hangingPunct="1">
                <a:lnSpc>
                  <a:spcPct val="100000"/>
                </a:lnSpc>
                <a:spcBef>
                  <a:spcPct val="20000"/>
                </a:spcBef>
                <a:spcAft>
                  <a:spcPts val="0"/>
                </a:spcAft>
                <a:buClrTx/>
                <a:buSzTx/>
                <a:buFontTx/>
                <a:buNone/>
                <a:tabLst/>
                <a:defRPr/>
              </a:pPr>
              <a:r>
                <a:rPr kumimoji="0" lang="en-US" sz="5970" b="1" i="0" u="none" strike="noStrike" kern="1200" cap="none" spc="0" normalizeH="0" baseline="0" noProof="0" dirty="0">
                  <a:ln>
                    <a:noFill/>
                  </a:ln>
                  <a:solidFill>
                    <a:sysClr val="window" lastClr="FFFFFF"/>
                  </a:solidFill>
                  <a:effectLst/>
                  <a:uLnTx/>
                  <a:uFillTx/>
                  <a:latin typeface="Calibri"/>
                  <a:ea typeface="+mn-ea"/>
                  <a:cs typeface="+mn-cs"/>
                </a:rPr>
                <a:t>Linda Kalunga</a:t>
              </a:r>
              <a:r>
                <a:rPr kumimoji="0" lang="en-US" sz="5970" b="0" i="0" u="none" strike="noStrike" kern="1200" cap="none" spc="0" normalizeH="0" baseline="30000" noProof="0" dirty="0">
                  <a:ln>
                    <a:noFill/>
                  </a:ln>
                  <a:solidFill>
                    <a:sysClr val="window" lastClr="FFFFFF"/>
                  </a:solidFill>
                  <a:effectLst/>
                  <a:uLnTx/>
                  <a:uFillTx/>
                  <a:latin typeface="Calibri"/>
                  <a:ea typeface="+mn-ea"/>
                  <a:cs typeface="+mn-cs"/>
                </a:rPr>
                <a:t>1</a:t>
              </a:r>
              <a:r>
                <a:rPr kumimoji="0" lang="en-US" sz="5970" b="1" i="0" u="none" strike="noStrike" kern="1200" cap="none" spc="0" normalizeH="0" baseline="0" noProof="0" dirty="0">
                  <a:ln>
                    <a:noFill/>
                  </a:ln>
                  <a:solidFill>
                    <a:sysClr val="window" lastClr="FFFFFF"/>
                  </a:solidFill>
                  <a:effectLst/>
                  <a:uLnTx/>
                  <a:uFillTx/>
                  <a:latin typeface="Calibri"/>
                  <a:ea typeface="+mn-ea"/>
                  <a:cs typeface="+mn-cs"/>
                </a:rPr>
                <a:t>, </a:t>
              </a:r>
              <a:r>
                <a:rPr kumimoji="0" lang="en-US" sz="5970" i="0" u="none" strike="noStrike" kern="1200" cap="none" spc="0" normalizeH="0" baseline="0" noProof="0" dirty="0">
                  <a:ln>
                    <a:noFill/>
                  </a:ln>
                  <a:solidFill>
                    <a:sysClr val="window" lastClr="FFFFFF"/>
                  </a:solidFill>
                  <a:effectLst/>
                  <a:uLnTx/>
                  <a:uFillTx/>
                  <a:latin typeface="Calibri"/>
                  <a:ea typeface="+mn-ea"/>
                  <a:cs typeface="+mn-cs"/>
                </a:rPr>
                <a:t>Ece Bulut</a:t>
              </a:r>
              <a:r>
                <a:rPr kumimoji="0" lang="en-US" sz="5970" i="0" u="none" strike="noStrike" kern="1200" cap="none" spc="0" normalizeH="0" baseline="30000" noProof="0" dirty="0">
                  <a:ln>
                    <a:noFill/>
                  </a:ln>
                  <a:solidFill>
                    <a:sysClr val="window" lastClr="FFFFFF"/>
                  </a:solidFill>
                  <a:effectLst/>
                  <a:uLnTx/>
                  <a:uFillTx/>
                  <a:latin typeface="Calibri"/>
                  <a:ea typeface="+mn-ea"/>
                  <a:cs typeface="+mn-cs"/>
                </a:rPr>
                <a:t>1</a:t>
              </a:r>
              <a:r>
                <a:rPr kumimoji="0" lang="en-US" sz="5970" i="0" u="none" strike="noStrike" kern="1200" cap="none" spc="0" normalizeH="0" baseline="0" noProof="0" dirty="0">
                  <a:ln>
                    <a:noFill/>
                  </a:ln>
                  <a:solidFill>
                    <a:sysClr val="window" lastClr="FFFFFF"/>
                  </a:solidFill>
                  <a:effectLst/>
                  <a:uLnTx/>
                  <a:uFillTx/>
                  <a:latin typeface="Calibri"/>
                  <a:ea typeface="+mn-ea"/>
                  <a:cs typeface="+mn-cs"/>
                </a:rPr>
                <a:t>, Ziqian Chen</a:t>
              </a:r>
              <a:r>
                <a:rPr kumimoji="0" lang="en-US" sz="5970" i="0" u="none" strike="noStrike" kern="1200" cap="none" spc="0" normalizeH="0" baseline="30000" noProof="0" dirty="0">
                  <a:ln>
                    <a:noFill/>
                  </a:ln>
                  <a:solidFill>
                    <a:sysClr val="window" lastClr="FFFFFF"/>
                  </a:solidFill>
                  <a:effectLst/>
                  <a:uLnTx/>
                  <a:uFillTx/>
                  <a:latin typeface="Calibri"/>
                  <a:ea typeface="+mn-ea"/>
                  <a:cs typeface="+mn-cs"/>
                </a:rPr>
                <a:t>2</a:t>
              </a:r>
              <a:r>
                <a:rPr kumimoji="0" lang="en-US" sz="5970" i="0" u="none" strike="noStrike" kern="1200" cap="none" spc="0" normalizeH="0" baseline="0" noProof="0" dirty="0">
                  <a:ln>
                    <a:noFill/>
                  </a:ln>
                  <a:solidFill>
                    <a:sysClr val="window" lastClr="FFFFFF"/>
                  </a:solidFill>
                  <a:effectLst/>
                  <a:uLnTx/>
                  <a:uFillTx/>
                  <a:latin typeface="Calibri"/>
                  <a:ea typeface="+mn-ea"/>
                  <a:cs typeface="+mn-cs"/>
                </a:rPr>
                <a:t>, Yihong Li</a:t>
              </a:r>
              <a:r>
                <a:rPr lang="en-US" sz="5970" baseline="30000" dirty="0">
                  <a:solidFill>
                    <a:sysClr val="window" lastClr="FFFFFF"/>
                  </a:solidFill>
                  <a:latin typeface="Calibri"/>
                </a:rPr>
                <a:t>3</a:t>
              </a:r>
              <a:r>
                <a:rPr kumimoji="0" lang="en-US" sz="5970" i="0" u="none" strike="noStrike" kern="1200" cap="none" spc="0" normalizeH="0" baseline="0" noProof="0" dirty="0">
                  <a:ln>
                    <a:noFill/>
                  </a:ln>
                  <a:solidFill>
                    <a:sysClr val="window" lastClr="FFFFFF"/>
                  </a:solidFill>
                  <a:effectLst/>
                  <a:uLnTx/>
                  <a:uFillTx/>
                  <a:latin typeface="Calibri"/>
                  <a:ea typeface="+mn-ea"/>
                  <a:cs typeface="+mn-cs"/>
                </a:rPr>
                <a:t>, Renata Ivanek</a:t>
              </a:r>
              <a:r>
                <a:rPr kumimoji="0" lang="en-US" sz="5970" i="0" u="none" strike="noStrike" kern="1200" cap="none" spc="0" normalizeH="0" baseline="30000" noProof="0" dirty="0">
                  <a:ln>
                    <a:noFill/>
                  </a:ln>
                  <a:solidFill>
                    <a:sysClr val="window" lastClr="FFFFFF"/>
                  </a:solidFill>
                  <a:effectLst/>
                  <a:uLnTx/>
                  <a:uFillTx/>
                  <a:latin typeface="Calibri"/>
                  <a:ea typeface="+mn-ea"/>
                  <a:cs typeface="+mn-cs"/>
                </a:rPr>
                <a:t>1</a:t>
              </a:r>
              <a:endParaRPr kumimoji="0" lang="en-US" sz="5970" i="0" u="none" strike="noStrike" kern="1200" cap="none" spc="0" normalizeH="0" baseline="0" noProof="0" dirty="0">
                <a:ln>
                  <a:noFill/>
                </a:ln>
                <a:solidFill>
                  <a:sysClr val="window" lastClr="FFFFFF"/>
                </a:solidFill>
                <a:effectLst/>
                <a:uLnTx/>
                <a:uFillTx/>
                <a:latin typeface="Calibri"/>
                <a:ea typeface="+mn-ea"/>
                <a:cs typeface="+mn-cs"/>
              </a:endParaRPr>
            </a:p>
          </p:txBody>
        </p:sp>
        <p:sp>
          <p:nvSpPr>
            <p:cNvPr id="10" name="Text Placeholder 304"/>
            <p:cNvSpPr txBox="1">
              <a:spLocks/>
            </p:cNvSpPr>
            <p:nvPr/>
          </p:nvSpPr>
          <p:spPr>
            <a:xfrm>
              <a:off x="6773639" y="3257122"/>
              <a:ext cx="37533582" cy="1208676"/>
            </a:xfrm>
            <a:prstGeom prst="rect">
              <a:avLst/>
            </a:prstGeom>
          </p:spPr>
          <p:txBody>
            <a:bodyPr>
              <a:noAutofit/>
            </a:bodyPr>
            <a:lstStyle>
              <a:lvl1pPr marL="0" indent="0" algn="ctr" defTabSz="4681577" rtl="0" eaLnBrk="1" latinLnBrk="0" hangingPunct="1">
                <a:spcBef>
                  <a:spcPct val="20000"/>
                </a:spcBef>
                <a:buFontTx/>
                <a:buNone/>
                <a:defRPr sz="5973" kern="1200">
                  <a:solidFill>
                    <a:schemeClr val="bg1"/>
                  </a:solidFill>
                  <a:latin typeface="+mn-lt"/>
                  <a:ea typeface="+mn-ea"/>
                  <a:cs typeface="+mn-cs"/>
                </a:defRPr>
              </a:lvl1pPr>
              <a:lvl2pPr marL="3803782" indent="-1462993" algn="l" defTabSz="4681577" rtl="0" eaLnBrk="1" latinLnBrk="0" hangingPunct="1">
                <a:spcBef>
                  <a:spcPct val="20000"/>
                </a:spcBef>
                <a:buFontTx/>
                <a:buNone/>
                <a:defRPr sz="13440" kern="1200">
                  <a:solidFill>
                    <a:schemeClr val="tx1"/>
                  </a:solidFill>
                  <a:latin typeface="+mn-lt"/>
                  <a:ea typeface="+mn-ea"/>
                  <a:cs typeface="+mn-cs"/>
                </a:defRPr>
              </a:lvl2pPr>
              <a:lvl3pPr marL="5851972" indent="-1170395" algn="l" defTabSz="4681577" rtl="0" eaLnBrk="1" latinLnBrk="0" hangingPunct="1">
                <a:spcBef>
                  <a:spcPct val="20000"/>
                </a:spcBef>
                <a:buFontTx/>
                <a:buNone/>
                <a:defRPr sz="13440" kern="1200">
                  <a:solidFill>
                    <a:schemeClr val="tx1"/>
                  </a:solidFill>
                  <a:latin typeface="+mn-lt"/>
                  <a:ea typeface="+mn-ea"/>
                  <a:cs typeface="+mn-cs"/>
                </a:defRPr>
              </a:lvl3pPr>
              <a:lvl4pPr marL="8192761" indent="-1170395" algn="l" defTabSz="4681577" rtl="0" eaLnBrk="1" latinLnBrk="0" hangingPunct="1">
                <a:spcBef>
                  <a:spcPct val="20000"/>
                </a:spcBef>
                <a:buFontTx/>
                <a:buNone/>
                <a:defRPr sz="13440" kern="1200">
                  <a:solidFill>
                    <a:schemeClr val="tx1"/>
                  </a:solidFill>
                  <a:latin typeface="+mn-lt"/>
                  <a:ea typeface="+mn-ea"/>
                  <a:cs typeface="+mn-cs"/>
                </a:defRPr>
              </a:lvl4pPr>
              <a:lvl5pPr marL="10533549" indent="-1170395" algn="l" defTabSz="4681577" rtl="0" eaLnBrk="1" latinLnBrk="0" hangingPunct="1">
                <a:spcBef>
                  <a:spcPct val="20000"/>
                </a:spcBef>
                <a:buFontTx/>
                <a:buNone/>
                <a:defRPr sz="13440" kern="1200">
                  <a:solidFill>
                    <a:schemeClr val="tx1"/>
                  </a:solidFill>
                  <a:latin typeface="+mn-lt"/>
                  <a:ea typeface="+mn-ea"/>
                  <a:cs typeface="+mn-cs"/>
                </a:defRPr>
              </a:lvl5pPr>
              <a:lvl6pPr marL="12874339" indent="-1170395" algn="l" defTabSz="4681577" rtl="0" eaLnBrk="1" latinLnBrk="0" hangingPunct="1">
                <a:spcBef>
                  <a:spcPct val="20000"/>
                </a:spcBef>
                <a:buFont typeface="Arial" pitchFamily="34" charset="0"/>
                <a:buChar char="•"/>
                <a:defRPr sz="10267" kern="1200">
                  <a:solidFill>
                    <a:schemeClr val="tx1"/>
                  </a:solidFill>
                  <a:latin typeface="+mn-lt"/>
                  <a:ea typeface="+mn-ea"/>
                  <a:cs typeface="+mn-cs"/>
                </a:defRPr>
              </a:lvl6pPr>
              <a:lvl7pPr marL="15215126" indent="-1170395" algn="l" defTabSz="4681577" rtl="0" eaLnBrk="1" latinLnBrk="0" hangingPunct="1">
                <a:spcBef>
                  <a:spcPct val="20000"/>
                </a:spcBef>
                <a:buFont typeface="Arial" pitchFamily="34" charset="0"/>
                <a:buChar char="•"/>
                <a:defRPr sz="10267" kern="1200">
                  <a:solidFill>
                    <a:schemeClr val="tx1"/>
                  </a:solidFill>
                  <a:latin typeface="+mn-lt"/>
                  <a:ea typeface="+mn-ea"/>
                  <a:cs typeface="+mn-cs"/>
                </a:defRPr>
              </a:lvl7pPr>
              <a:lvl8pPr marL="17555916" indent="-1170395" algn="l" defTabSz="4681577" rtl="0" eaLnBrk="1" latinLnBrk="0" hangingPunct="1">
                <a:spcBef>
                  <a:spcPct val="20000"/>
                </a:spcBef>
                <a:buFont typeface="Arial" pitchFamily="34" charset="0"/>
                <a:buChar char="•"/>
                <a:defRPr sz="10267" kern="1200">
                  <a:solidFill>
                    <a:schemeClr val="tx1"/>
                  </a:solidFill>
                  <a:latin typeface="+mn-lt"/>
                  <a:ea typeface="+mn-ea"/>
                  <a:cs typeface="+mn-cs"/>
                </a:defRPr>
              </a:lvl8pPr>
              <a:lvl9pPr marL="19896704" indent="-1170395" algn="l" defTabSz="4681577" rtl="0" eaLnBrk="1" latinLnBrk="0" hangingPunct="1">
                <a:spcBef>
                  <a:spcPct val="20000"/>
                </a:spcBef>
                <a:buFont typeface="Arial" pitchFamily="34" charset="0"/>
                <a:buChar char="•"/>
                <a:defRPr sz="10267" kern="1200">
                  <a:solidFill>
                    <a:schemeClr val="tx1"/>
                  </a:solidFill>
                  <a:latin typeface="+mn-lt"/>
                  <a:ea typeface="+mn-ea"/>
                  <a:cs typeface="+mn-cs"/>
                </a:defRPr>
              </a:lvl9pPr>
            </a:lstStyle>
            <a:p>
              <a:pPr marL="0" marR="0" lvl="0" indent="0" algn="ctr" defTabSz="4681577" rtl="0" eaLnBrk="1" fontAlgn="auto" latinLnBrk="0" hangingPunct="1">
                <a:lnSpc>
                  <a:spcPct val="100000"/>
                </a:lnSpc>
                <a:spcBef>
                  <a:spcPct val="20000"/>
                </a:spcBef>
                <a:spcAft>
                  <a:spcPts val="0"/>
                </a:spcAft>
                <a:buClrTx/>
                <a:buSzTx/>
                <a:buFontTx/>
                <a:buNone/>
                <a:tabLst/>
                <a:defRPr/>
              </a:pPr>
              <a:r>
                <a:rPr kumimoji="0" lang="en-US" sz="4800" b="0" i="0" u="none" strike="noStrike" kern="1200" cap="none" spc="0" normalizeH="0" baseline="30000" noProof="0" dirty="0">
                  <a:ln>
                    <a:noFill/>
                  </a:ln>
                  <a:solidFill>
                    <a:sysClr val="window" lastClr="FFFFFF"/>
                  </a:solidFill>
                  <a:effectLst/>
                  <a:uLnTx/>
                  <a:uFillTx/>
                  <a:latin typeface="Calibri"/>
                  <a:ea typeface="+mn-ea"/>
                  <a:cs typeface="+mn-cs"/>
                </a:rPr>
                <a:t>1</a:t>
              </a:r>
              <a:r>
                <a:rPr kumimoji="0" lang="en-US" sz="4800" b="0" i="0" u="none" strike="noStrike" kern="1200" cap="none" spc="0" normalizeH="0" baseline="0" noProof="0" dirty="0">
                  <a:ln>
                    <a:noFill/>
                  </a:ln>
                  <a:solidFill>
                    <a:sysClr val="window" lastClr="FFFFFF"/>
                  </a:solidFill>
                  <a:effectLst/>
                  <a:uLnTx/>
                  <a:uFillTx/>
                  <a:latin typeface="Calibri"/>
                  <a:ea typeface="+mn-ea"/>
                  <a:cs typeface="+mn-cs"/>
                </a:rPr>
                <a:t>Department of Population Medicine and Diagnostic Sciences, </a:t>
              </a:r>
              <a:r>
                <a:rPr kumimoji="0" lang="en-US" sz="4800" b="0" i="0" u="none" strike="noStrike" kern="1200" cap="none" spc="0" normalizeH="0" baseline="30000" noProof="0" dirty="0">
                  <a:ln>
                    <a:noFill/>
                  </a:ln>
                  <a:solidFill>
                    <a:sysClr val="window" lastClr="FFFFFF"/>
                  </a:solidFill>
                  <a:effectLst/>
                  <a:uLnTx/>
                  <a:uFillTx/>
                  <a:latin typeface="Calibri"/>
                  <a:ea typeface="+mn-ea"/>
                  <a:cs typeface="+mn-cs"/>
                </a:rPr>
                <a:t>2</a:t>
              </a:r>
              <a:r>
                <a:rPr kumimoji="0" lang="en-US" sz="4800" b="0" i="0" u="none" strike="noStrike" kern="1200" cap="none" spc="0" normalizeH="0" baseline="0" noProof="0" dirty="0">
                  <a:ln>
                    <a:noFill/>
                  </a:ln>
                  <a:solidFill>
                    <a:sysClr val="window" lastClr="FFFFFF"/>
                  </a:solidFill>
                  <a:effectLst/>
                  <a:uLnTx/>
                  <a:uFillTx/>
                  <a:latin typeface="Calibri"/>
                  <a:ea typeface="+mn-ea"/>
                  <a:cs typeface="+mn-cs"/>
                </a:rPr>
                <a:t>College of Human Ecology, </a:t>
              </a:r>
              <a:r>
                <a:rPr lang="en-US" sz="4800" baseline="30000" dirty="0">
                  <a:solidFill>
                    <a:sysClr val="window" lastClr="FFFFFF"/>
                  </a:solidFill>
                  <a:latin typeface="Calibri"/>
                </a:rPr>
                <a:t>3</a:t>
              </a:r>
              <a:r>
                <a:rPr kumimoji="0" lang="en-US" sz="4800" b="0" i="0" u="none" strike="noStrike" kern="1200" cap="none" spc="0" normalizeH="0" baseline="0" noProof="0" dirty="0">
                  <a:ln>
                    <a:noFill/>
                  </a:ln>
                  <a:solidFill>
                    <a:sysClr val="window" lastClr="FFFFFF"/>
                  </a:solidFill>
                  <a:effectLst/>
                  <a:uLnTx/>
                  <a:uFillTx/>
                  <a:latin typeface="Calibri"/>
                  <a:ea typeface="+mn-ea"/>
                  <a:cs typeface="+mn-cs"/>
                </a:rPr>
                <a:t>Department of Public and Ecosystem Health, Cornell University, Ithaca NY</a:t>
              </a:r>
            </a:p>
          </p:txBody>
        </p:sp>
        <p:sp>
          <p:nvSpPr>
            <p:cNvPr id="11" name="Text Placeholder 305"/>
            <p:cNvSpPr txBox="1">
              <a:spLocks/>
            </p:cNvSpPr>
            <p:nvPr/>
          </p:nvSpPr>
          <p:spPr>
            <a:xfrm>
              <a:off x="4384539" y="814121"/>
              <a:ext cx="42311782" cy="2073743"/>
            </a:xfrm>
            <a:prstGeom prst="rect">
              <a:avLst/>
            </a:prstGeom>
          </p:spPr>
          <p:txBody>
            <a:bodyPr>
              <a:normAutofit/>
            </a:bodyPr>
            <a:lstStyle>
              <a:lvl1pPr marL="0" indent="0" algn="ctr" defTabSz="4681577" rtl="0" eaLnBrk="1" latinLnBrk="0" hangingPunct="1">
                <a:spcBef>
                  <a:spcPct val="20000"/>
                </a:spcBef>
                <a:buFontTx/>
                <a:buNone/>
                <a:defRPr sz="11200" b="1" kern="1200">
                  <a:solidFill>
                    <a:schemeClr val="bg1"/>
                  </a:solidFill>
                  <a:latin typeface="+mn-lt"/>
                  <a:ea typeface="+mn-ea"/>
                  <a:cs typeface="+mn-cs"/>
                </a:defRPr>
              </a:lvl1pPr>
              <a:lvl2pPr marL="3803782" indent="-1462993" algn="l" defTabSz="4681577" rtl="0" eaLnBrk="1" latinLnBrk="0" hangingPunct="1">
                <a:spcBef>
                  <a:spcPct val="20000"/>
                </a:spcBef>
                <a:buFontTx/>
                <a:buNone/>
                <a:defRPr sz="13440" kern="1200">
                  <a:solidFill>
                    <a:schemeClr val="tx1"/>
                  </a:solidFill>
                  <a:latin typeface="+mn-lt"/>
                  <a:ea typeface="+mn-ea"/>
                  <a:cs typeface="+mn-cs"/>
                </a:defRPr>
              </a:lvl2pPr>
              <a:lvl3pPr marL="5851972" indent="-1170395" algn="l" defTabSz="4681577" rtl="0" eaLnBrk="1" latinLnBrk="0" hangingPunct="1">
                <a:spcBef>
                  <a:spcPct val="20000"/>
                </a:spcBef>
                <a:buFontTx/>
                <a:buNone/>
                <a:defRPr sz="13440" kern="1200">
                  <a:solidFill>
                    <a:schemeClr val="tx1"/>
                  </a:solidFill>
                  <a:latin typeface="+mn-lt"/>
                  <a:ea typeface="+mn-ea"/>
                  <a:cs typeface="+mn-cs"/>
                </a:defRPr>
              </a:lvl3pPr>
              <a:lvl4pPr marL="8192761" indent="-1170395" algn="l" defTabSz="4681577" rtl="0" eaLnBrk="1" latinLnBrk="0" hangingPunct="1">
                <a:spcBef>
                  <a:spcPct val="20000"/>
                </a:spcBef>
                <a:buFontTx/>
                <a:buNone/>
                <a:defRPr sz="13440" kern="1200">
                  <a:solidFill>
                    <a:schemeClr val="tx1"/>
                  </a:solidFill>
                  <a:latin typeface="+mn-lt"/>
                  <a:ea typeface="+mn-ea"/>
                  <a:cs typeface="+mn-cs"/>
                </a:defRPr>
              </a:lvl4pPr>
              <a:lvl5pPr marL="10533549" indent="-1170395" algn="l" defTabSz="4681577" rtl="0" eaLnBrk="1" latinLnBrk="0" hangingPunct="1">
                <a:spcBef>
                  <a:spcPct val="20000"/>
                </a:spcBef>
                <a:buFontTx/>
                <a:buNone/>
                <a:defRPr sz="13440" kern="1200">
                  <a:solidFill>
                    <a:schemeClr val="tx1"/>
                  </a:solidFill>
                  <a:latin typeface="+mn-lt"/>
                  <a:ea typeface="+mn-ea"/>
                  <a:cs typeface="+mn-cs"/>
                </a:defRPr>
              </a:lvl5pPr>
              <a:lvl6pPr marL="12874339" indent="-1170395" algn="l" defTabSz="4681577" rtl="0" eaLnBrk="1" latinLnBrk="0" hangingPunct="1">
                <a:spcBef>
                  <a:spcPct val="20000"/>
                </a:spcBef>
                <a:buFont typeface="Arial" pitchFamily="34" charset="0"/>
                <a:buChar char="•"/>
                <a:defRPr sz="10267" kern="1200">
                  <a:solidFill>
                    <a:schemeClr val="tx1"/>
                  </a:solidFill>
                  <a:latin typeface="+mn-lt"/>
                  <a:ea typeface="+mn-ea"/>
                  <a:cs typeface="+mn-cs"/>
                </a:defRPr>
              </a:lvl6pPr>
              <a:lvl7pPr marL="15215126" indent="-1170395" algn="l" defTabSz="4681577" rtl="0" eaLnBrk="1" latinLnBrk="0" hangingPunct="1">
                <a:spcBef>
                  <a:spcPct val="20000"/>
                </a:spcBef>
                <a:buFont typeface="Arial" pitchFamily="34" charset="0"/>
                <a:buChar char="•"/>
                <a:defRPr sz="10267" kern="1200">
                  <a:solidFill>
                    <a:schemeClr val="tx1"/>
                  </a:solidFill>
                  <a:latin typeface="+mn-lt"/>
                  <a:ea typeface="+mn-ea"/>
                  <a:cs typeface="+mn-cs"/>
                </a:defRPr>
              </a:lvl7pPr>
              <a:lvl8pPr marL="17555916" indent="-1170395" algn="l" defTabSz="4681577" rtl="0" eaLnBrk="1" latinLnBrk="0" hangingPunct="1">
                <a:spcBef>
                  <a:spcPct val="20000"/>
                </a:spcBef>
                <a:buFont typeface="Arial" pitchFamily="34" charset="0"/>
                <a:buChar char="•"/>
                <a:defRPr sz="10267" kern="1200">
                  <a:solidFill>
                    <a:schemeClr val="tx1"/>
                  </a:solidFill>
                  <a:latin typeface="+mn-lt"/>
                  <a:ea typeface="+mn-ea"/>
                  <a:cs typeface="+mn-cs"/>
                </a:defRPr>
              </a:lvl8pPr>
              <a:lvl9pPr marL="19896704" indent="-1170395" algn="l" defTabSz="4681577" rtl="0" eaLnBrk="1" latinLnBrk="0" hangingPunct="1">
                <a:spcBef>
                  <a:spcPct val="20000"/>
                </a:spcBef>
                <a:buFont typeface="Arial" pitchFamily="34" charset="0"/>
                <a:buChar char="•"/>
                <a:defRPr sz="10267" kern="1200">
                  <a:solidFill>
                    <a:schemeClr val="tx1"/>
                  </a:solidFill>
                  <a:latin typeface="+mn-lt"/>
                  <a:ea typeface="+mn-ea"/>
                  <a:cs typeface="+mn-cs"/>
                </a:defRPr>
              </a:lvl9pPr>
            </a:lstStyle>
            <a:p>
              <a:pPr marL="0" marR="0" lvl="0" indent="0" algn="ctr" defTabSz="4681577" rtl="0" eaLnBrk="1" fontAlgn="auto" latinLnBrk="0" hangingPunct="1">
                <a:lnSpc>
                  <a:spcPct val="100000"/>
                </a:lnSpc>
                <a:spcBef>
                  <a:spcPct val="20000"/>
                </a:spcBef>
                <a:spcAft>
                  <a:spcPts val="0"/>
                </a:spcAft>
                <a:buClrTx/>
                <a:buSzTx/>
                <a:buFontTx/>
                <a:buNone/>
                <a:tabLst/>
                <a:defRPr/>
              </a:pPr>
              <a:r>
                <a:rPr lang="en-US" sz="8800" dirty="0">
                  <a:solidFill>
                    <a:sysClr val="window" lastClr="FFFFFF"/>
                  </a:solidFill>
                  <a:latin typeface="Calibri"/>
                </a:rPr>
                <a:t>UNDERSTANDING VACCINE HESITANCY: AN ECOLOGICAL EPIDEMIOLOGY APPROACH</a:t>
              </a:r>
              <a:endParaRPr kumimoji="0" lang="en-US" sz="8800" b="1" i="0" u="none" strike="noStrike" kern="1200" cap="none" spc="0" normalizeH="0" baseline="0" noProof="0" dirty="0">
                <a:ln>
                  <a:noFill/>
                </a:ln>
                <a:solidFill>
                  <a:sysClr val="window" lastClr="FFFFFF"/>
                </a:solidFill>
                <a:effectLst/>
                <a:uLnTx/>
                <a:uFillTx/>
                <a:latin typeface="Calibri"/>
                <a:ea typeface="+mn-ea"/>
                <a:cs typeface="+mn-cs"/>
              </a:endParaRPr>
            </a:p>
          </p:txBody>
        </p:sp>
        <p:pic>
          <p:nvPicPr>
            <p:cNvPr id="12" name="Picture 2" descr="Image result for cornell logo">
              <a:extLst>
                <a:ext uri="{FF2B5EF4-FFF2-40B4-BE49-F238E27FC236}">
                  <a16:creationId xmlns:a16="http://schemas.microsoft.com/office/drawing/2014/main" id="{41A08D75-0B27-4A3F-93B4-EF2261603DE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5508" y="775012"/>
              <a:ext cx="3931650" cy="393165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a:extLst>
                <a:ext uri="{FF2B5EF4-FFF2-40B4-BE49-F238E27FC236}">
                  <a16:creationId xmlns:a16="http://schemas.microsoft.com/office/drawing/2014/main" id="{02991D99-B7F6-6539-9608-8B4B0F02834A}"/>
                </a:ext>
              </a:extLst>
            </p:cNvPr>
            <p:cNvPicPr>
              <a:picLocks noChangeAspect="1"/>
            </p:cNvPicPr>
            <p:nvPr/>
          </p:nvPicPr>
          <p:blipFill>
            <a:blip r:embed="rId3"/>
            <a:stretch>
              <a:fillRect/>
            </a:stretch>
          </p:blipFill>
          <p:spPr>
            <a:xfrm>
              <a:off x="46413195" y="662935"/>
              <a:ext cx="3810000" cy="3810000"/>
            </a:xfrm>
            <a:prstGeom prst="rect">
              <a:avLst/>
            </a:prstGeom>
          </p:spPr>
        </p:pic>
        <p:sp>
          <p:nvSpPr>
            <p:cNvPr id="28" name="TextBox 27">
              <a:extLst>
                <a:ext uri="{FF2B5EF4-FFF2-40B4-BE49-F238E27FC236}">
                  <a16:creationId xmlns:a16="http://schemas.microsoft.com/office/drawing/2014/main" id="{7AB1F899-7056-3BD7-505C-9F08931D2D6B}"/>
                </a:ext>
              </a:extLst>
            </p:cNvPr>
            <p:cNvSpPr txBox="1"/>
            <p:nvPr/>
          </p:nvSpPr>
          <p:spPr>
            <a:xfrm>
              <a:off x="857665" y="5303271"/>
              <a:ext cx="49365530" cy="1015663"/>
            </a:xfrm>
            <a:prstGeom prst="rect">
              <a:avLst/>
            </a:prstGeom>
            <a:solidFill>
              <a:srgbClr val="4899B2"/>
            </a:solidFill>
          </p:spPr>
          <p:txBody>
            <a:bodyPr wrap="square" rtlCol="0">
              <a:spAutoFit/>
            </a:bodyPr>
            <a:lstStyle/>
            <a:p>
              <a:pPr algn="ctr"/>
              <a:r>
                <a:rPr lang="en-US" sz="6000" b="1" dirty="0">
                  <a:solidFill>
                    <a:schemeClr val="bg1"/>
                  </a:solidFill>
                </a:rPr>
                <a:t>WHAT WE LEARNED</a:t>
              </a:r>
            </a:p>
          </p:txBody>
        </p:sp>
        <p:sp>
          <p:nvSpPr>
            <p:cNvPr id="29" name="Arrow: Chevron 28">
              <a:extLst>
                <a:ext uri="{FF2B5EF4-FFF2-40B4-BE49-F238E27FC236}">
                  <a16:creationId xmlns:a16="http://schemas.microsoft.com/office/drawing/2014/main" id="{CFF177BA-A8A9-3756-4A03-D8590BDC1527}"/>
                </a:ext>
              </a:extLst>
            </p:cNvPr>
            <p:cNvSpPr/>
            <p:nvPr/>
          </p:nvSpPr>
          <p:spPr>
            <a:xfrm>
              <a:off x="2135942" y="6865424"/>
              <a:ext cx="793703" cy="1656012"/>
            </a:xfrm>
            <a:prstGeom prst="chevron">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C33AD0B0-A964-DB6B-00B8-797CC9D1E51A}"/>
                </a:ext>
              </a:extLst>
            </p:cNvPr>
            <p:cNvSpPr txBox="1"/>
            <p:nvPr/>
          </p:nvSpPr>
          <p:spPr>
            <a:xfrm>
              <a:off x="857663" y="9364661"/>
              <a:ext cx="10960633" cy="1015663"/>
            </a:xfrm>
            <a:prstGeom prst="rect">
              <a:avLst/>
            </a:prstGeom>
            <a:solidFill>
              <a:srgbClr val="4899B2"/>
            </a:solidFill>
          </p:spPr>
          <p:txBody>
            <a:bodyPr wrap="square" rtlCol="0">
              <a:spAutoFit/>
            </a:bodyPr>
            <a:lstStyle/>
            <a:p>
              <a:pPr algn="ctr"/>
              <a:r>
                <a:rPr lang="en-US" sz="6000" b="1" dirty="0">
                  <a:solidFill>
                    <a:schemeClr val="bg1"/>
                  </a:solidFill>
                </a:rPr>
                <a:t>INTRODUCTION</a:t>
              </a:r>
            </a:p>
          </p:txBody>
        </p:sp>
        <p:sp>
          <p:nvSpPr>
            <p:cNvPr id="35" name="TextBox 34">
              <a:extLst>
                <a:ext uri="{FF2B5EF4-FFF2-40B4-BE49-F238E27FC236}">
                  <a16:creationId xmlns:a16="http://schemas.microsoft.com/office/drawing/2014/main" id="{EBFC381B-C129-411C-6946-40602AE660FE}"/>
                </a:ext>
              </a:extLst>
            </p:cNvPr>
            <p:cNvSpPr txBox="1"/>
            <p:nvPr/>
          </p:nvSpPr>
          <p:spPr>
            <a:xfrm>
              <a:off x="894125" y="19605417"/>
              <a:ext cx="10931197" cy="1015663"/>
            </a:xfrm>
            <a:prstGeom prst="rect">
              <a:avLst/>
            </a:prstGeom>
            <a:solidFill>
              <a:srgbClr val="4899B2"/>
            </a:solidFill>
          </p:spPr>
          <p:txBody>
            <a:bodyPr wrap="square" rtlCol="0">
              <a:spAutoFit/>
            </a:bodyPr>
            <a:lstStyle/>
            <a:p>
              <a:pPr algn="ctr"/>
              <a:r>
                <a:rPr lang="en-US" sz="6000" b="1" dirty="0">
                  <a:solidFill>
                    <a:schemeClr val="bg1"/>
                  </a:solidFill>
                </a:rPr>
                <a:t>OBJECTIVES</a:t>
              </a:r>
            </a:p>
          </p:txBody>
        </p:sp>
        <p:sp>
          <p:nvSpPr>
            <p:cNvPr id="36" name="TextBox 35">
              <a:extLst>
                <a:ext uri="{FF2B5EF4-FFF2-40B4-BE49-F238E27FC236}">
                  <a16:creationId xmlns:a16="http://schemas.microsoft.com/office/drawing/2014/main" id="{21C49233-BB28-B11E-9257-C1C3425293D6}"/>
                </a:ext>
              </a:extLst>
            </p:cNvPr>
            <p:cNvSpPr txBox="1"/>
            <p:nvPr/>
          </p:nvSpPr>
          <p:spPr>
            <a:xfrm>
              <a:off x="857663" y="24893370"/>
              <a:ext cx="10960633" cy="1015663"/>
            </a:xfrm>
            <a:prstGeom prst="rect">
              <a:avLst/>
            </a:prstGeom>
            <a:solidFill>
              <a:srgbClr val="4899B2"/>
            </a:solidFill>
          </p:spPr>
          <p:txBody>
            <a:bodyPr wrap="square" rtlCol="0">
              <a:spAutoFit/>
            </a:bodyPr>
            <a:lstStyle/>
            <a:p>
              <a:pPr algn="ctr"/>
              <a:r>
                <a:rPr lang="en-US" sz="6000" b="1" dirty="0">
                  <a:solidFill>
                    <a:schemeClr val="bg1"/>
                  </a:solidFill>
                </a:rPr>
                <a:t>METHODS</a:t>
              </a:r>
            </a:p>
          </p:txBody>
        </p:sp>
        <p:sp>
          <p:nvSpPr>
            <p:cNvPr id="38" name="TextBox 37">
              <a:extLst>
                <a:ext uri="{FF2B5EF4-FFF2-40B4-BE49-F238E27FC236}">
                  <a16:creationId xmlns:a16="http://schemas.microsoft.com/office/drawing/2014/main" id="{5058CA39-EFA8-6705-5DCC-B0F1E5ADAFAE}"/>
                </a:ext>
              </a:extLst>
            </p:cNvPr>
            <p:cNvSpPr txBox="1"/>
            <p:nvPr/>
          </p:nvSpPr>
          <p:spPr>
            <a:xfrm>
              <a:off x="12624530" y="9428766"/>
              <a:ext cx="37671348" cy="1015663"/>
            </a:xfrm>
            <a:prstGeom prst="rect">
              <a:avLst/>
            </a:prstGeom>
            <a:solidFill>
              <a:srgbClr val="4899B2"/>
            </a:solidFill>
          </p:spPr>
          <p:txBody>
            <a:bodyPr wrap="square" rtlCol="0">
              <a:spAutoFit/>
            </a:bodyPr>
            <a:lstStyle/>
            <a:p>
              <a:pPr algn="ctr"/>
              <a:r>
                <a:rPr lang="en-US" sz="6000" b="1" dirty="0">
                  <a:solidFill>
                    <a:schemeClr val="bg1"/>
                  </a:solidFill>
                </a:rPr>
                <a:t>RESULTS</a:t>
              </a:r>
            </a:p>
          </p:txBody>
        </p:sp>
        <p:sp>
          <p:nvSpPr>
            <p:cNvPr id="44" name="TextBox 43">
              <a:extLst>
                <a:ext uri="{FF2B5EF4-FFF2-40B4-BE49-F238E27FC236}">
                  <a16:creationId xmlns:a16="http://schemas.microsoft.com/office/drawing/2014/main" id="{0970C329-F480-FE40-FE61-8FB6CE9DF2E3}"/>
                </a:ext>
              </a:extLst>
            </p:cNvPr>
            <p:cNvSpPr txBox="1"/>
            <p:nvPr/>
          </p:nvSpPr>
          <p:spPr>
            <a:xfrm>
              <a:off x="1018787" y="10835435"/>
              <a:ext cx="9114584" cy="10133543"/>
            </a:xfrm>
            <a:prstGeom prst="rect">
              <a:avLst/>
            </a:prstGeom>
            <a:noFill/>
          </p:spPr>
          <p:txBody>
            <a:bodyPr wrap="square" rtlCol="0">
              <a:spAutoFit/>
            </a:bodyPr>
            <a:lstStyle/>
            <a:p>
              <a:pPr marL="342900" marR="0" lvl="0" indent="-342900" algn="l" defTabSz="4213555" rtl="0" eaLnBrk="1" fontAlgn="auto" latinLnBrk="0" hangingPunct="1">
                <a:lnSpc>
                  <a:spcPct val="100000"/>
                </a:lnSpc>
                <a:spcBef>
                  <a:spcPts val="1800"/>
                </a:spcBef>
                <a:spcAft>
                  <a:spcPts val="300"/>
                </a:spcAft>
                <a:buClrTx/>
                <a:buSzTx/>
                <a:buFont typeface="Arial" panose="020B0604020202020204" pitchFamily="34" charset="0"/>
                <a:buChar char="•"/>
                <a:tabLst/>
                <a:defRPr/>
              </a:pPr>
              <a:r>
                <a:rPr lang="en-US" sz="3000" dirty="0">
                  <a:latin typeface="Times New Roman" panose="02020603050405020304" pitchFamily="18" charset="0"/>
                  <a:ea typeface="Times New Roman" panose="02020603050405020304" pitchFamily="18" charset="0"/>
                </a:rPr>
                <a:t>T</a:t>
              </a:r>
              <a:r>
                <a:rPr lang="en-US" sz="3000" dirty="0">
                  <a:effectLst/>
                  <a:latin typeface="Times New Roman" panose="02020603050405020304" pitchFamily="18" charset="0"/>
                  <a:ea typeface="Times New Roman" panose="02020603050405020304" pitchFamily="18" charset="0"/>
                </a:rPr>
                <a:t>he critical infrastructure sector includes vital sectors whose incapacitation would have negative effects on national economic security, public health, or safety. These sectors include food and agriculture, manufacturing, and government facility sectors such as education.</a:t>
              </a:r>
              <a:endParaRPr kumimoji="0" lang="en-US" sz="3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4213555" rtl="0" eaLnBrk="1" fontAlgn="auto" latinLnBrk="0" hangingPunct="1">
                <a:lnSpc>
                  <a:spcPct val="100000"/>
                </a:lnSpc>
                <a:spcBef>
                  <a:spcPts val="1800"/>
                </a:spcBef>
                <a:spcAft>
                  <a:spcPts val="30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Studies show that employees within critical infrastructure sectors, especially those who hold service-related jobs (retail, manufacturing, food service, construction), are less likely to be vaccinated than non-critical infrastructure sector employees. </a:t>
              </a:r>
            </a:p>
            <a:p>
              <a:pPr marL="342900" marR="0" lvl="0" indent="-342900" algn="l" defTabSz="4213555" rtl="0" eaLnBrk="1" fontAlgn="auto" latinLnBrk="0" hangingPunct="1">
                <a:lnSpc>
                  <a:spcPct val="100000"/>
                </a:lnSpc>
                <a:spcBef>
                  <a:spcPts val="1800"/>
                </a:spcBef>
                <a:spcAft>
                  <a:spcPts val="300"/>
                </a:spcAft>
                <a:buClrTx/>
                <a:buSzTx/>
                <a:buFont typeface="Arial" panose="020B0604020202020204" pitchFamily="34" charset="0"/>
                <a:buChar char="•"/>
                <a:tabLst/>
                <a:defRPr/>
              </a:pPr>
              <a:r>
                <a:rPr lang="en-US" sz="3000" dirty="0">
                  <a:solidFill>
                    <a:prstClr val="black"/>
                  </a:solidFill>
                  <a:latin typeface="Times New Roman" panose="02020603050405020304" pitchFamily="18" charset="0"/>
                  <a:cs typeface="Times New Roman" panose="02020603050405020304" pitchFamily="18" charset="0"/>
                </a:rPr>
                <a:t>Therefore, to</a:t>
              </a:r>
              <a:r>
                <a:rPr kumimoji="0" lang="en-US" sz="3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reduce the critical infrastructure sectors’ vulnerability to infectious diseases and eventual incapacitation, employers, researchers, policymakers, and other stakeholders need an understanding of the causes of vaccine hesitancy not only at a population level but also at an institutional level.</a:t>
              </a:r>
              <a:endParaRPr kumimoji="0" lang="en-US" sz="3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4213555" rtl="0" eaLnBrk="1" fontAlgn="auto" latinLnBrk="0" hangingPunct="1">
                <a:lnSpc>
                  <a:spcPct val="100000"/>
                </a:lnSpc>
                <a:spcBef>
                  <a:spcPts val="1800"/>
                </a:spcBef>
                <a:spcAft>
                  <a:spcPts val="0"/>
                </a:spcAft>
                <a:buClrTx/>
                <a:buSzTx/>
                <a:buFont typeface="Arial" panose="020B0604020202020204" pitchFamily="34" charset="0"/>
                <a:buChar char="•"/>
                <a:tabLst/>
                <a:defRPr/>
              </a:pPr>
              <a:endParaRPr kumimoji="0" lang="en-US" sz="3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4213555"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4213555"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6" name="TextBox 45">
              <a:extLst>
                <a:ext uri="{FF2B5EF4-FFF2-40B4-BE49-F238E27FC236}">
                  <a16:creationId xmlns:a16="http://schemas.microsoft.com/office/drawing/2014/main" id="{3A886811-FB45-E7D2-62A1-D4ADDA3132FF}"/>
                </a:ext>
              </a:extLst>
            </p:cNvPr>
            <p:cNvSpPr txBox="1"/>
            <p:nvPr/>
          </p:nvSpPr>
          <p:spPr>
            <a:xfrm>
              <a:off x="1018787" y="20968978"/>
              <a:ext cx="9114584" cy="3554819"/>
            </a:xfrm>
            <a:prstGeom prst="rect">
              <a:avLst/>
            </a:prstGeom>
            <a:noFill/>
          </p:spPr>
          <p:txBody>
            <a:bodyPr wrap="square" rtlCol="0">
              <a:spAutoFit/>
            </a:bodyPr>
            <a:lstStyle/>
            <a:p>
              <a:pPr>
                <a:spcBef>
                  <a:spcPts val="1800"/>
                </a:spcBef>
                <a:defRPr/>
              </a:pPr>
              <a:r>
                <a:rPr lang="en-US" sz="3000" dirty="0">
                  <a:latin typeface="Times New Roman" panose="02020603050405020304" pitchFamily="18" charset="0"/>
                  <a:cs typeface="Times New Roman" panose="02020603050405020304" pitchFamily="18" charset="0"/>
                </a:rPr>
                <a:t>Review literature to:</a:t>
              </a:r>
              <a:endParaRPr kumimoji="0" lang="en-US" sz="3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4213555" rtl="0" eaLnBrk="1" fontAlgn="auto" latinLnBrk="0" hangingPunct="1">
                <a:lnSpc>
                  <a:spcPct val="100000"/>
                </a:lnSpc>
                <a:spcBef>
                  <a:spcPts val="180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Identify barriers to vaccination for employees in the non-health critical infrastructure sectors</a:t>
              </a:r>
            </a:p>
            <a:p>
              <a:pPr marL="342900" marR="0" lvl="0" indent="-342900" algn="l" defTabSz="4213555" rtl="0" eaLnBrk="1" fontAlgn="auto" latinLnBrk="0" hangingPunct="1">
                <a:lnSpc>
                  <a:spcPct val="100000"/>
                </a:lnSpc>
                <a:spcBef>
                  <a:spcPts val="180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Identify motivators for employee vaccination</a:t>
              </a:r>
            </a:p>
            <a:p>
              <a:pPr marL="342900" marR="0" lvl="0" indent="-342900" algn="l" defTabSz="4213555" rtl="0" eaLnBrk="1" fontAlgn="auto" latinLnBrk="0" hangingPunct="1">
                <a:lnSpc>
                  <a:spcPct val="100000"/>
                </a:lnSpc>
                <a:spcBef>
                  <a:spcPts val="180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Identify strategies have been effective at increasing vaccine uptake within critical sectors</a:t>
              </a:r>
            </a:p>
          </p:txBody>
        </p:sp>
        <p:sp>
          <p:nvSpPr>
            <p:cNvPr id="51" name="TextBox 50">
              <a:extLst>
                <a:ext uri="{FF2B5EF4-FFF2-40B4-BE49-F238E27FC236}">
                  <a16:creationId xmlns:a16="http://schemas.microsoft.com/office/drawing/2014/main" id="{508C4A62-EA2D-A980-149C-C3E1E3EBA067}"/>
                </a:ext>
              </a:extLst>
            </p:cNvPr>
            <p:cNvSpPr txBox="1"/>
            <p:nvPr/>
          </p:nvSpPr>
          <p:spPr>
            <a:xfrm>
              <a:off x="998942" y="26278606"/>
              <a:ext cx="5444656" cy="8248412"/>
            </a:xfrm>
            <a:prstGeom prst="rect">
              <a:avLst/>
            </a:prstGeom>
            <a:noFill/>
          </p:spPr>
          <p:txBody>
            <a:bodyPr wrap="square" rtlCol="0">
              <a:spAutoFit/>
            </a:bodyPr>
            <a:lstStyle/>
            <a:p>
              <a:pPr marL="342900" marR="0" lvl="0" indent="-342900" algn="l" defTabSz="4213555"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Literature databases MEDLINE/PubMed, PsycINFO and Web of Science</a:t>
              </a:r>
            </a:p>
            <a:p>
              <a:pPr marL="342900" marR="0" lvl="0" indent="-342900" algn="l" defTabSz="4213555"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We imported the identified articles into Covidence, where the citations underwent a two-stage screening performed by 2 authors independently (Figure 1).</a:t>
              </a:r>
            </a:p>
            <a:p>
              <a:pPr marL="342900" marR="0" lvl="0" indent="-342900" algn="l" defTabSz="4213555"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We then extracted </a:t>
              </a:r>
              <a:r>
                <a:rPr lang="en-US" sz="3000" dirty="0">
                  <a:solidFill>
                    <a:prstClr val="black"/>
                  </a:solidFill>
                  <a:latin typeface="Times New Roman" panose="02020603050405020304" pitchFamily="18" charset="0"/>
                  <a:cs typeface="Times New Roman" panose="02020603050405020304" pitchFamily="18" charset="0"/>
                </a:rPr>
                <a:t>data</a:t>
              </a:r>
              <a:r>
                <a:rPr kumimoji="0" lang="en-US" sz="3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from each of the 22 studies and inputted the data </a:t>
              </a:r>
              <a:r>
                <a:rPr lang="en-GB" sz="3000" dirty="0">
                  <a:effectLst/>
                  <a:latin typeface="Times New Roman" panose="02020603050405020304" pitchFamily="18" charset="0"/>
                  <a:ea typeface="Times New Roman" panose="02020603050405020304" pitchFamily="18" charset="0"/>
                </a:rPr>
                <a:t>into two different excel sheets, one about employee vaccination attitudes and the other about strategies to increase vaccine uptake. </a:t>
              </a:r>
              <a:endParaRPr kumimoji="0" lang="en-US" sz="3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84" name="TextBox 83">
              <a:extLst>
                <a:ext uri="{FF2B5EF4-FFF2-40B4-BE49-F238E27FC236}">
                  <a16:creationId xmlns:a16="http://schemas.microsoft.com/office/drawing/2014/main" id="{9890AE12-DA81-8202-E1BC-0116ADC1A23D}"/>
                </a:ext>
              </a:extLst>
            </p:cNvPr>
            <p:cNvSpPr txBox="1"/>
            <p:nvPr/>
          </p:nvSpPr>
          <p:spPr>
            <a:xfrm>
              <a:off x="13242790" y="10880582"/>
              <a:ext cx="13217534" cy="3924151"/>
            </a:xfrm>
            <a:prstGeom prst="rect">
              <a:avLst/>
            </a:prstGeom>
            <a:noFill/>
          </p:spPr>
          <p:txBody>
            <a:bodyPr wrap="square" rtlCol="0">
              <a:spAutoFit/>
            </a:bodyPr>
            <a:lstStyle/>
            <a:p>
              <a:pPr marL="342900" indent="-342900">
                <a:spcBef>
                  <a:spcPts val="1800"/>
                </a:spcBef>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By frequency, we found that the most common barriers to vaccination for all studies were convenience related barriers such as employees not having time to get vaccinated, and the cost of vaccination (Table 1).</a:t>
              </a:r>
            </a:p>
            <a:p>
              <a:pPr marL="342900" indent="-342900">
                <a:spcBef>
                  <a:spcPts val="1800"/>
                </a:spcBef>
                <a:buFont typeface="Arial" panose="020B0604020202020204" pitchFamily="34" charset="0"/>
                <a:buChar char="•"/>
              </a:pP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We found that barriers to vaccination vary by population and by infectious disease of interest. Employees within the food and agriculture sector experience barriers such as the cost of vaccination, not having time to get vaccinated, and difficulties with accessing vaccines. </a:t>
              </a:r>
              <a:endParaRPr lang="en-US" sz="3000" dirty="0"/>
            </a:p>
            <a:p>
              <a:pPr marL="342900" indent="-342900">
                <a:buFont typeface="Arial" panose="020B0604020202020204" pitchFamily="34" charset="0"/>
                <a:buChar char="•"/>
              </a:pPr>
              <a:endParaRPr lang="en-US" sz="2400" dirty="0"/>
            </a:p>
          </p:txBody>
        </p:sp>
        <p:sp>
          <p:nvSpPr>
            <p:cNvPr id="87" name="TextBox 86">
              <a:extLst>
                <a:ext uri="{FF2B5EF4-FFF2-40B4-BE49-F238E27FC236}">
                  <a16:creationId xmlns:a16="http://schemas.microsoft.com/office/drawing/2014/main" id="{459F700A-F9DE-E077-BED1-32943C408365}"/>
                </a:ext>
              </a:extLst>
            </p:cNvPr>
            <p:cNvSpPr txBox="1"/>
            <p:nvPr/>
          </p:nvSpPr>
          <p:spPr>
            <a:xfrm>
              <a:off x="28626697" y="20534112"/>
              <a:ext cx="10631232" cy="3093154"/>
            </a:xfrm>
            <a:prstGeom prst="rect">
              <a:avLst/>
            </a:prstGeom>
            <a:noFill/>
          </p:spPr>
          <p:txBody>
            <a:bodyPr wrap="square" rtlCol="0">
              <a:spAutoFit/>
            </a:bodyPr>
            <a:lstStyle/>
            <a:p>
              <a:pPr marL="342900" indent="-342900">
                <a:spcBef>
                  <a:spcPts val="1800"/>
                </a:spcBef>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The most common motivator for vaccination across all the represented critical infrastructure sectors and infectious diseases was protecting self/family/friends. </a:t>
              </a:r>
            </a:p>
            <a:p>
              <a:pPr marL="342900" indent="-342900">
                <a:spcBef>
                  <a:spcPts val="1800"/>
                </a:spcBef>
                <a:buFont typeface="Arial" panose="020B0604020202020204" pitchFamily="34" charset="0"/>
                <a:buChar char="•"/>
              </a:pPr>
              <a:r>
                <a:rPr lang="en-US" sz="3000" dirty="0">
                  <a:effectLst/>
                  <a:latin typeface="Times New Roman" panose="02020603050405020304" pitchFamily="18" charset="0"/>
                  <a:ea typeface="Times New Roman" panose="02020603050405020304" pitchFamily="18" charset="0"/>
                </a:rPr>
                <a:t>Other motivators included recommendations made by physicians or public health professionals and vaccination ease and convenience, and vaccine mandates (Table 2).</a:t>
              </a:r>
              <a:endParaRPr lang="en-US" sz="3000" dirty="0"/>
            </a:p>
          </p:txBody>
        </p:sp>
        <p:sp>
          <p:nvSpPr>
            <p:cNvPr id="103" name="TextBox 102">
              <a:extLst>
                <a:ext uri="{FF2B5EF4-FFF2-40B4-BE49-F238E27FC236}">
                  <a16:creationId xmlns:a16="http://schemas.microsoft.com/office/drawing/2014/main" id="{6E9D00BA-B790-C922-7041-D2A85516F9D5}"/>
                </a:ext>
              </a:extLst>
            </p:cNvPr>
            <p:cNvSpPr txBox="1"/>
            <p:nvPr/>
          </p:nvSpPr>
          <p:spPr>
            <a:xfrm>
              <a:off x="3949535" y="6499214"/>
              <a:ext cx="13969937" cy="2462213"/>
            </a:xfrm>
            <a:prstGeom prst="rect">
              <a:avLst/>
            </a:prstGeom>
            <a:noFill/>
          </p:spPr>
          <p:txBody>
            <a:bodyPr wrap="square" rtlCol="0">
              <a:spAutoFit/>
            </a:bodyPr>
            <a:lstStyle/>
            <a:p>
              <a:r>
                <a:rPr lang="en-US" sz="3000" dirty="0">
                  <a:effectLst/>
                  <a:latin typeface="Times New Roman" panose="02020603050405020304" pitchFamily="18" charset="0"/>
                  <a:ea typeface="Calibri" panose="020F0502020204030204" pitchFamily="34" charset="0"/>
                </a:rPr>
                <a:t>The COVID-19 pandemic has reaffirmed the importance of vaccination uptake to the functioning of the whole society. To identify what is known about barriers to employee vaccination, motivators for vaccination, and vaccine uptake strategies within critical infrastructure sectors, where employee vaccination is rarely mandated, we conducted a literature review</a:t>
              </a:r>
              <a:r>
                <a:rPr lang="en-US" sz="3400" dirty="0">
                  <a:effectLst/>
                  <a:latin typeface="Times New Roman" panose="02020603050405020304" pitchFamily="18" charset="0"/>
                  <a:ea typeface="Calibri" panose="020F0502020204030204" pitchFamily="34" charset="0"/>
                </a:rPr>
                <a:t>.</a:t>
              </a:r>
              <a:endParaRPr lang="en-US" sz="3400" dirty="0"/>
            </a:p>
          </p:txBody>
        </p:sp>
        <p:sp>
          <p:nvSpPr>
            <p:cNvPr id="104" name="Arrow: Chevron 103">
              <a:extLst>
                <a:ext uri="{FF2B5EF4-FFF2-40B4-BE49-F238E27FC236}">
                  <a16:creationId xmlns:a16="http://schemas.microsoft.com/office/drawing/2014/main" id="{2AA855CE-A531-A4F8-E804-62CDCB53DF2E}"/>
                </a:ext>
              </a:extLst>
            </p:cNvPr>
            <p:cNvSpPr/>
            <p:nvPr/>
          </p:nvSpPr>
          <p:spPr>
            <a:xfrm>
              <a:off x="18939362" y="6780569"/>
              <a:ext cx="793703" cy="1656012"/>
            </a:xfrm>
            <a:prstGeom prst="chevron">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5" name="Arrow: Chevron 104">
              <a:extLst>
                <a:ext uri="{FF2B5EF4-FFF2-40B4-BE49-F238E27FC236}">
                  <a16:creationId xmlns:a16="http://schemas.microsoft.com/office/drawing/2014/main" id="{A9B17C28-92FB-1A85-D64E-316745FD7623}"/>
                </a:ext>
              </a:extLst>
            </p:cNvPr>
            <p:cNvSpPr/>
            <p:nvPr/>
          </p:nvSpPr>
          <p:spPr>
            <a:xfrm>
              <a:off x="34981984" y="6746740"/>
              <a:ext cx="793703" cy="1656012"/>
            </a:xfrm>
            <a:prstGeom prst="chevron">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6" name="TextBox 105">
              <a:extLst>
                <a:ext uri="{FF2B5EF4-FFF2-40B4-BE49-F238E27FC236}">
                  <a16:creationId xmlns:a16="http://schemas.microsoft.com/office/drawing/2014/main" id="{958FC4C5-CF4F-FF32-D641-0806978C5E43}"/>
                </a:ext>
              </a:extLst>
            </p:cNvPr>
            <p:cNvSpPr txBox="1"/>
            <p:nvPr/>
          </p:nvSpPr>
          <p:spPr>
            <a:xfrm>
              <a:off x="20625531" y="6493102"/>
              <a:ext cx="13969938" cy="2400657"/>
            </a:xfrm>
            <a:prstGeom prst="rect">
              <a:avLst/>
            </a:prstGeom>
            <a:noFill/>
          </p:spPr>
          <p:txBody>
            <a:bodyPr wrap="square" rtlCol="0">
              <a:spAutoFit/>
            </a:bodyPr>
            <a:lstStyle/>
            <a:p>
              <a:r>
                <a:rPr lang="en-GB" sz="3000" dirty="0">
                  <a:effectLst/>
                  <a:latin typeface="Times New Roman" panose="02020603050405020304" pitchFamily="18" charset="0"/>
                  <a:ea typeface="Times New Roman" panose="02020603050405020304" pitchFamily="18" charset="0"/>
                </a:rPr>
                <a:t>We found that 1) barriers to vaccination differ by infectious disease and population; 2) </a:t>
              </a:r>
              <a:r>
                <a:rPr lang="en-US" sz="3000" dirty="0">
                  <a:effectLst/>
                  <a:latin typeface="Times New Roman" panose="02020603050405020304" pitchFamily="18" charset="0"/>
                  <a:ea typeface="Times New Roman" panose="02020603050405020304" pitchFamily="18" charset="0"/>
                </a:rPr>
                <a:t>common motivators for vaccination were about protecting self, family, and community; and 3) common uptake strategies for influenza (which accounted for 83% of uptake strategies in reviewed studies) addressed convenience and confidence barriers such as vaccination cost and education. </a:t>
              </a:r>
              <a:endParaRPr lang="en-US" sz="3000" dirty="0"/>
            </a:p>
          </p:txBody>
        </p:sp>
        <p:sp>
          <p:nvSpPr>
            <p:cNvPr id="107" name="TextBox 106">
              <a:extLst>
                <a:ext uri="{FF2B5EF4-FFF2-40B4-BE49-F238E27FC236}">
                  <a16:creationId xmlns:a16="http://schemas.microsoft.com/office/drawing/2014/main" id="{5E65A75A-5ADB-400A-EF6F-319E9CD2C5FE}"/>
                </a:ext>
              </a:extLst>
            </p:cNvPr>
            <p:cNvSpPr txBox="1"/>
            <p:nvPr/>
          </p:nvSpPr>
          <p:spPr>
            <a:xfrm>
              <a:off x="36162202" y="6847843"/>
              <a:ext cx="12776999" cy="1477328"/>
            </a:xfrm>
            <a:prstGeom prst="rect">
              <a:avLst/>
            </a:prstGeom>
            <a:noFill/>
          </p:spPr>
          <p:txBody>
            <a:bodyPr wrap="square" rtlCol="0">
              <a:spAutoFit/>
            </a:bodyPr>
            <a:lstStyle/>
            <a:p>
              <a:pPr marL="457200" marR="360045"/>
              <a:r>
                <a:rPr lang="en-US" sz="3000" dirty="0">
                  <a:effectLst/>
                  <a:latin typeface="Times New Roman" panose="02020603050405020304" pitchFamily="18" charset="0"/>
                  <a:ea typeface="Times New Roman" panose="02020603050405020304" pitchFamily="18" charset="0"/>
                </a:rPr>
                <a:t>There is a need for employers, policymakers, and researchers to identify infectious disease- and population-specific barriers to vaccination and implement strategies aimed at addressing the identified barriers.</a:t>
              </a:r>
            </a:p>
          </p:txBody>
        </p:sp>
        <p:sp>
          <p:nvSpPr>
            <p:cNvPr id="114" name="Rectangle 113">
              <a:extLst>
                <a:ext uri="{FF2B5EF4-FFF2-40B4-BE49-F238E27FC236}">
                  <a16:creationId xmlns:a16="http://schemas.microsoft.com/office/drawing/2014/main" id="{A3041825-0460-B1D4-8B5B-9C0615495A03}"/>
                </a:ext>
              </a:extLst>
            </p:cNvPr>
            <p:cNvSpPr/>
            <p:nvPr/>
          </p:nvSpPr>
          <p:spPr>
            <a:xfrm>
              <a:off x="42150480" y="10844570"/>
              <a:ext cx="8145397" cy="25190145"/>
            </a:xfrm>
            <a:prstGeom prst="rect">
              <a:avLst/>
            </a:prstGeom>
            <a:solidFill>
              <a:srgbClr val="F9F9F9"/>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C159E961-531C-A103-AA60-E6A248B1F64C}"/>
                </a:ext>
              </a:extLst>
            </p:cNvPr>
            <p:cNvSpPr txBox="1"/>
            <p:nvPr/>
          </p:nvSpPr>
          <p:spPr>
            <a:xfrm>
              <a:off x="42150480" y="10838524"/>
              <a:ext cx="8145397" cy="1015663"/>
            </a:xfrm>
            <a:prstGeom prst="rect">
              <a:avLst/>
            </a:prstGeom>
            <a:solidFill>
              <a:srgbClr val="4899B2"/>
            </a:solidFill>
          </p:spPr>
          <p:txBody>
            <a:bodyPr wrap="square" rtlCol="0">
              <a:spAutoFit/>
            </a:bodyPr>
            <a:lstStyle/>
            <a:p>
              <a:pPr algn="ctr"/>
              <a:r>
                <a:rPr lang="en-US" sz="6000" dirty="0">
                  <a:solidFill>
                    <a:schemeClr val="bg1"/>
                  </a:solidFill>
                  <a:latin typeface="Abadi Extra Light" panose="020B0204020104020204" pitchFamily="34" charset="0"/>
                </a:rPr>
                <a:t>RECOMMENDATIONS</a:t>
              </a:r>
            </a:p>
          </p:txBody>
        </p:sp>
        <p:sp>
          <p:nvSpPr>
            <p:cNvPr id="117" name="TextBox 116">
              <a:extLst>
                <a:ext uri="{FF2B5EF4-FFF2-40B4-BE49-F238E27FC236}">
                  <a16:creationId xmlns:a16="http://schemas.microsoft.com/office/drawing/2014/main" id="{3EFE67B2-D45C-0B5A-FF6D-EBA3761A2207}"/>
                </a:ext>
              </a:extLst>
            </p:cNvPr>
            <p:cNvSpPr txBox="1"/>
            <p:nvPr/>
          </p:nvSpPr>
          <p:spPr>
            <a:xfrm>
              <a:off x="42150481" y="27022435"/>
              <a:ext cx="8176423" cy="1015663"/>
            </a:xfrm>
            <a:prstGeom prst="rect">
              <a:avLst/>
            </a:prstGeom>
            <a:solidFill>
              <a:srgbClr val="4899B2"/>
            </a:solidFill>
          </p:spPr>
          <p:txBody>
            <a:bodyPr wrap="square" rtlCol="0">
              <a:spAutoFit/>
            </a:bodyPr>
            <a:lstStyle/>
            <a:p>
              <a:pPr algn="ctr"/>
              <a:r>
                <a:rPr lang="en-US" sz="6000" dirty="0">
                  <a:solidFill>
                    <a:schemeClr val="bg1"/>
                  </a:solidFill>
                  <a:latin typeface="Abadi Extra Light" panose="020B0204020104020204" pitchFamily="34" charset="0"/>
                </a:rPr>
                <a:t>ACKNOWLEDGEMENTS</a:t>
              </a:r>
            </a:p>
          </p:txBody>
        </p:sp>
        <p:sp>
          <p:nvSpPr>
            <p:cNvPr id="118" name="TextBox 117">
              <a:extLst>
                <a:ext uri="{FF2B5EF4-FFF2-40B4-BE49-F238E27FC236}">
                  <a16:creationId xmlns:a16="http://schemas.microsoft.com/office/drawing/2014/main" id="{E3850C5F-9D89-F1C7-8FA9-DDB6E7638F6B}"/>
                </a:ext>
              </a:extLst>
            </p:cNvPr>
            <p:cNvSpPr txBox="1"/>
            <p:nvPr/>
          </p:nvSpPr>
          <p:spPr>
            <a:xfrm>
              <a:off x="42150479" y="32364010"/>
              <a:ext cx="8176425" cy="1015663"/>
            </a:xfrm>
            <a:prstGeom prst="rect">
              <a:avLst/>
            </a:prstGeom>
            <a:solidFill>
              <a:srgbClr val="4899B2"/>
            </a:solidFill>
          </p:spPr>
          <p:txBody>
            <a:bodyPr wrap="square" rtlCol="0">
              <a:spAutoFit/>
            </a:bodyPr>
            <a:lstStyle/>
            <a:p>
              <a:pPr algn="ctr"/>
              <a:r>
                <a:rPr lang="en-US" sz="6000" dirty="0">
                  <a:solidFill>
                    <a:schemeClr val="bg1"/>
                  </a:solidFill>
                  <a:latin typeface="Abadi Extra Light" panose="020B0204020104020204" pitchFamily="34" charset="0"/>
                </a:rPr>
                <a:t>CONTACT</a:t>
              </a:r>
            </a:p>
          </p:txBody>
        </p:sp>
        <p:sp>
          <p:nvSpPr>
            <p:cNvPr id="120" name="TextBox 119">
              <a:extLst>
                <a:ext uri="{FF2B5EF4-FFF2-40B4-BE49-F238E27FC236}">
                  <a16:creationId xmlns:a16="http://schemas.microsoft.com/office/drawing/2014/main" id="{2FB56EBF-5098-D89A-160B-6FAAF7D89773}"/>
                </a:ext>
              </a:extLst>
            </p:cNvPr>
            <p:cNvSpPr txBox="1"/>
            <p:nvPr/>
          </p:nvSpPr>
          <p:spPr>
            <a:xfrm>
              <a:off x="42550701" y="28599133"/>
              <a:ext cx="7508316" cy="3958328"/>
            </a:xfrm>
            <a:prstGeom prst="rect">
              <a:avLst/>
            </a:prstGeom>
            <a:noFill/>
          </p:spPr>
          <p:txBody>
            <a:bodyPr wrap="square" rtlCol="0">
              <a:spAutoFit/>
            </a:bodyPr>
            <a:lstStyle/>
            <a:p>
              <a:pPr marL="457200" marR="0" lvl="0" indent="-457200">
                <a:spcBef>
                  <a:spcPts val="1800"/>
                </a:spcBef>
                <a:spcAft>
                  <a:spcPts val="0"/>
                </a:spcAft>
                <a:buFont typeface="Arial" panose="020B0604020202020204" pitchFamily="34" charset="0"/>
                <a:buChar char="•"/>
              </a:pP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This project was supported by the </a:t>
              </a:r>
              <a:r>
                <a:rPr lang="en-US" sz="3200" dirty="0">
                  <a:effectLst/>
                  <a:latin typeface="Times New Roman" panose="02020603050405020304" pitchFamily="18" charset="0"/>
                  <a:ea typeface="Calibri" panose="020F0502020204030204" pitchFamily="34" charset="0"/>
                </a:rPr>
                <a:t>USDA National Institute of Food and Agriculture Grant no. 2020-68006-32875 </a:t>
              </a:r>
            </a:p>
            <a:p>
              <a:pPr marL="457200" marR="0" lvl="0" indent="-457200">
                <a:spcBef>
                  <a:spcPts val="1800"/>
                </a:spcBef>
                <a:spcAft>
                  <a:spcPts val="0"/>
                </a:spcAft>
                <a:buFont typeface="Arial" panose="020B0604020202020204" pitchFamily="34" charset="0"/>
                <a:buChar char="•"/>
              </a:pP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The authors  acknowledge the contributions and consultations of librarian Matthew R. Kibbee.</a:t>
              </a:r>
            </a:p>
            <a:p>
              <a:pPr marR="0" lvl="0">
                <a:lnSpc>
                  <a:spcPct val="107000"/>
                </a:lnSpc>
                <a:spcBef>
                  <a:spcPts val="0"/>
                </a:spcBef>
                <a:spcAft>
                  <a:spcPts val="0"/>
                </a:spcAft>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sz="2400" dirty="0"/>
            </a:p>
          </p:txBody>
        </p:sp>
        <p:sp>
          <p:nvSpPr>
            <p:cNvPr id="121" name="TextBox 120">
              <a:extLst>
                <a:ext uri="{FF2B5EF4-FFF2-40B4-BE49-F238E27FC236}">
                  <a16:creationId xmlns:a16="http://schemas.microsoft.com/office/drawing/2014/main" id="{F2B20D0F-233B-7D48-ABD9-3432B01CDCA9}"/>
                </a:ext>
              </a:extLst>
            </p:cNvPr>
            <p:cNvSpPr txBox="1"/>
            <p:nvPr/>
          </p:nvSpPr>
          <p:spPr>
            <a:xfrm>
              <a:off x="42440610" y="12560551"/>
              <a:ext cx="7618407" cy="13403669"/>
            </a:xfrm>
            <a:prstGeom prst="rect">
              <a:avLst/>
            </a:prstGeom>
            <a:noFill/>
          </p:spPr>
          <p:txBody>
            <a:bodyPr wrap="square" rtlCol="0">
              <a:spAutoFit/>
            </a:bodyPr>
            <a:lstStyle/>
            <a:p>
              <a:pPr marL="342900" marR="0" lvl="0" indent="-342900" algn="l" defTabSz="4213555" rtl="0" eaLnBrk="1" fontAlgn="auto" latinLnBrk="0" hangingPunct="1">
                <a:lnSpc>
                  <a:spcPct val="100000"/>
                </a:lnSpc>
                <a:spcBef>
                  <a:spcPts val="180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We recommend the implementation of disease-specific vaccine uptake strategies because barriers to employee vaccination differ by infectious disease. </a:t>
              </a:r>
            </a:p>
            <a:p>
              <a:pPr marL="342900" marR="0" lvl="0" indent="-342900" algn="l" defTabSz="4213555" rtl="0" eaLnBrk="1" fontAlgn="auto" latinLnBrk="0" hangingPunct="1">
                <a:lnSpc>
                  <a:spcPct val="100000"/>
                </a:lnSpc>
                <a:spcBef>
                  <a:spcPts val="180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Where possible, employers should include employee families within workplace vaccination programs as this strategy has been effective at not only increasing workplace vaccination, but also community vaccination. </a:t>
              </a:r>
              <a:endParaRPr kumimoji="0" lang="en-US" sz="3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342900" marR="0" lvl="0" indent="-342900" algn="l" defTabSz="4213555" rtl="0" eaLnBrk="1" fontAlgn="auto" latinLnBrk="0" hangingPunct="1">
                <a:lnSpc>
                  <a:spcPct val="100000"/>
                </a:lnSpc>
                <a:spcBef>
                  <a:spcPts val="180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Depending on resource availability, critical infrastructure sectors can utilize the multicomponent strategy approach to determine which combination of strategies works best for their specific sector. </a:t>
              </a:r>
              <a:endParaRPr kumimoji="0" lang="en-US" sz="3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342900" marR="0" lvl="0" indent="-342900" algn="l" defTabSz="4213555" rtl="0" eaLnBrk="1" fontAlgn="auto" latinLnBrk="0" hangingPunct="1">
                <a:lnSpc>
                  <a:spcPct val="100000"/>
                </a:lnSpc>
                <a:spcBef>
                  <a:spcPts val="180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We recommend the implementation of evidence-based single component strategies that address the most common barriers to employee vaccination. To identify these barriers, sectors should consider conducting an employee needs assessment. </a:t>
              </a:r>
              <a:endParaRPr kumimoji="0" lang="en-US" sz="3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342900" marR="0" lvl="0" indent="-342900" algn="l" defTabSz="4213555" rtl="0" eaLnBrk="1" fontAlgn="auto" latinLnBrk="0" hangingPunct="1">
                <a:lnSpc>
                  <a:spcPct val="100000"/>
                </a:lnSpc>
                <a:spcBef>
                  <a:spcPts val="180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We also recommend understanding the concerns that vaccinated employees have about vaccines. This can be achieved by utilizing health professionals or respected community leaders in vaccine campaign events or by creating forums where employees can talk about vaccine concerns. </a:t>
              </a:r>
            </a:p>
          </p:txBody>
        </p:sp>
        <p:sp>
          <p:nvSpPr>
            <p:cNvPr id="122" name="TextBox 121">
              <a:extLst>
                <a:ext uri="{FF2B5EF4-FFF2-40B4-BE49-F238E27FC236}">
                  <a16:creationId xmlns:a16="http://schemas.microsoft.com/office/drawing/2014/main" id="{856ACC78-38E3-03B3-F478-69DEED647396}"/>
                </a:ext>
              </a:extLst>
            </p:cNvPr>
            <p:cNvSpPr txBox="1"/>
            <p:nvPr/>
          </p:nvSpPr>
          <p:spPr>
            <a:xfrm>
              <a:off x="42763613" y="33577460"/>
              <a:ext cx="5174248" cy="1540935"/>
            </a:xfrm>
            <a:prstGeom prst="rect">
              <a:avLst/>
            </a:prstGeom>
            <a:noFill/>
          </p:spPr>
          <p:txBody>
            <a:bodyPr wrap="square" rtlCol="0">
              <a:spAutoFit/>
            </a:bodyPr>
            <a:lstStyle/>
            <a:p>
              <a:pPr marR="0" lvl="0">
                <a:lnSpc>
                  <a:spcPct val="107000"/>
                </a:lnSpc>
                <a:spcBef>
                  <a:spcPts val="0"/>
                </a:spcBef>
                <a:spcAft>
                  <a:spcPts val="0"/>
                </a:spcAft>
              </a:pPr>
              <a:r>
                <a:rPr lang="en-US" sz="3000" dirty="0">
                  <a:latin typeface="Times New Roman" panose="02020603050405020304" pitchFamily="18" charset="0"/>
                  <a:cs typeface="Times New Roman" panose="02020603050405020304" pitchFamily="18" charset="0"/>
                </a:rPr>
                <a:t>Correspondence may be sent to Linda Kalunga (</a:t>
              </a:r>
              <a:r>
                <a:rPr lang="en-US" sz="3000" dirty="0">
                  <a:latin typeface="Times New Roman" panose="02020603050405020304" pitchFamily="18" charset="0"/>
                  <a:cs typeface="Times New Roman" panose="02020603050405020304" pitchFamily="18" charset="0"/>
                  <a:hlinkClick r:id="rId4"/>
                </a:rPr>
                <a:t>lk549@cornell.edu</a:t>
              </a:r>
              <a:r>
                <a:rPr lang="en-US" sz="3000" dirty="0">
                  <a:latin typeface="Times New Roman" panose="02020603050405020304" pitchFamily="18" charset="0"/>
                  <a:cs typeface="Times New Roman" panose="02020603050405020304" pitchFamily="18" charset="0"/>
                </a:rPr>
                <a:t>)</a:t>
              </a:r>
            </a:p>
          </p:txBody>
        </p:sp>
        <p:sp>
          <p:nvSpPr>
            <p:cNvPr id="18" name="TextBox 17">
              <a:extLst>
                <a:ext uri="{FF2B5EF4-FFF2-40B4-BE49-F238E27FC236}">
                  <a16:creationId xmlns:a16="http://schemas.microsoft.com/office/drawing/2014/main" id="{D76524E2-0766-96DC-9EC1-69DF9FA99B3F}"/>
                </a:ext>
              </a:extLst>
            </p:cNvPr>
            <p:cNvSpPr txBox="1"/>
            <p:nvPr/>
          </p:nvSpPr>
          <p:spPr>
            <a:xfrm>
              <a:off x="13321913" y="26486352"/>
              <a:ext cx="12028600" cy="5693866"/>
            </a:xfrm>
            <a:prstGeom prst="rect">
              <a:avLst/>
            </a:prstGeom>
            <a:noFill/>
          </p:spPr>
          <p:txBody>
            <a:bodyPr wrap="square" rtlCol="0">
              <a:spAutoFit/>
            </a:bodyPr>
            <a:lstStyle/>
            <a:p>
              <a:pPr marL="342900" marR="0" lvl="0" indent="-342900" algn="l" defTabSz="4213555" rtl="0" eaLnBrk="1" fontAlgn="auto" latinLnBrk="0" hangingPunct="1">
                <a:lnSpc>
                  <a:spcPct val="100000"/>
                </a:lnSpc>
                <a:spcBef>
                  <a:spcPts val="180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Vaccine uptake strategies for influenza focused on addressing convenience and confidence related barriers among employees. These strategies included the provision of on-site vaccination, vaccination at no cost to employees, education programs that explained the importance and benefits of vaccination, and program promotion by using posters and flyers (Figure 2).</a:t>
              </a:r>
            </a:p>
            <a:p>
              <a:pPr marL="342900" indent="-342900">
                <a:spcBef>
                  <a:spcPts val="1800"/>
                </a:spcBef>
                <a:buFont typeface="Arial" panose="020B0604020202020204" pitchFamily="34" charset="0"/>
                <a:buChar char="•"/>
                <a:defRPr/>
              </a:pPr>
              <a:r>
                <a:rPr lang="en-US" sz="3000" dirty="0">
                  <a:effectLst/>
                  <a:latin typeface="Times New Roman" panose="02020603050405020304" pitchFamily="18" charset="0"/>
                  <a:ea typeface="Times New Roman" panose="02020603050405020304" pitchFamily="18" charset="0"/>
                </a:rPr>
                <a:t>Other strategies included incentives (gift cards, $25 deposit into employee or spouse health savings account), health professional-led education which addressed the benefits of immunization and answered employee questions about vaccination.</a:t>
              </a:r>
              <a:endParaRPr lang="en-US" sz="3000" dirty="0"/>
            </a:p>
            <a:p>
              <a:pPr marR="0" lvl="0" algn="l" defTabSz="4213555" rtl="0" eaLnBrk="1" fontAlgn="auto" latinLnBrk="0" hangingPunct="1">
                <a:lnSpc>
                  <a:spcPct val="100000"/>
                </a:lnSpc>
                <a:spcBef>
                  <a:spcPts val="1800"/>
                </a:spcBef>
                <a:spcAft>
                  <a:spcPts val="0"/>
                </a:spcAft>
                <a:buClrTx/>
                <a:buSzTx/>
                <a:tabLst/>
                <a:defRPr/>
              </a:pPr>
              <a:endParaRPr kumimoji="0" lang="en-US" sz="3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grpSp>
          <p:nvGrpSpPr>
            <p:cNvPr id="21" name="Group 20">
              <a:extLst>
                <a:ext uri="{FF2B5EF4-FFF2-40B4-BE49-F238E27FC236}">
                  <a16:creationId xmlns:a16="http://schemas.microsoft.com/office/drawing/2014/main" id="{2391FF08-70D9-2E24-A786-F58F68B2D541}"/>
                </a:ext>
              </a:extLst>
            </p:cNvPr>
            <p:cNvGrpSpPr/>
            <p:nvPr/>
          </p:nvGrpSpPr>
          <p:grpSpPr>
            <a:xfrm>
              <a:off x="28855276" y="24119938"/>
              <a:ext cx="12651041" cy="7970315"/>
              <a:chOff x="28486765" y="25248385"/>
              <a:chExt cx="12651041" cy="7970315"/>
            </a:xfrm>
          </p:grpSpPr>
          <p:pic>
            <p:nvPicPr>
              <p:cNvPr id="68" name="Picture 67">
                <a:extLst>
                  <a:ext uri="{FF2B5EF4-FFF2-40B4-BE49-F238E27FC236}">
                    <a16:creationId xmlns:a16="http://schemas.microsoft.com/office/drawing/2014/main" id="{C10A0BDB-8318-0680-7FF9-659B2A473EA2}"/>
                  </a:ext>
                </a:extLst>
              </p:cNvPr>
              <p:cNvPicPr>
                <a:picLocks noChangeAspect="1"/>
              </p:cNvPicPr>
              <p:nvPr/>
            </p:nvPicPr>
            <p:blipFill>
              <a:blip r:embed="rId5"/>
              <a:stretch>
                <a:fillRect/>
              </a:stretch>
            </p:blipFill>
            <p:spPr>
              <a:xfrm>
                <a:off x="28518109" y="25248385"/>
                <a:ext cx="12619697" cy="7333910"/>
              </a:xfrm>
              <a:prstGeom prst="rect">
                <a:avLst/>
              </a:prstGeom>
            </p:spPr>
          </p:pic>
          <p:sp>
            <p:nvSpPr>
              <p:cNvPr id="31" name="TextBox 30">
                <a:extLst>
                  <a:ext uri="{FF2B5EF4-FFF2-40B4-BE49-F238E27FC236}">
                    <a16:creationId xmlns:a16="http://schemas.microsoft.com/office/drawing/2014/main" id="{85B99FE3-D35F-B809-89F1-989F47E5A601}"/>
                  </a:ext>
                </a:extLst>
              </p:cNvPr>
              <p:cNvSpPr txBox="1"/>
              <p:nvPr/>
            </p:nvSpPr>
            <p:spPr>
              <a:xfrm>
                <a:off x="28486765" y="32695480"/>
                <a:ext cx="10836176"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Figure 2: Strategies used to increase vaccine uptake</a:t>
                </a:r>
              </a:p>
            </p:txBody>
          </p:sp>
        </p:grpSp>
        <p:sp>
          <p:nvSpPr>
            <p:cNvPr id="37" name="Right Brace 36">
              <a:extLst>
                <a:ext uri="{FF2B5EF4-FFF2-40B4-BE49-F238E27FC236}">
                  <a16:creationId xmlns:a16="http://schemas.microsoft.com/office/drawing/2014/main" id="{9CF16A51-AA02-D676-85D1-E79839F97A70}"/>
                </a:ext>
              </a:extLst>
            </p:cNvPr>
            <p:cNvSpPr/>
            <p:nvPr/>
          </p:nvSpPr>
          <p:spPr>
            <a:xfrm>
              <a:off x="26932398" y="10736024"/>
              <a:ext cx="1493994" cy="3627279"/>
            </a:xfrm>
            <a:prstGeom prst="rightBrace">
              <a:avLst>
                <a:gd name="adj1" fmla="val 8333"/>
                <a:gd name="adj2" fmla="val 5006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Left Brace 39">
              <a:extLst>
                <a:ext uri="{FF2B5EF4-FFF2-40B4-BE49-F238E27FC236}">
                  <a16:creationId xmlns:a16="http://schemas.microsoft.com/office/drawing/2014/main" id="{4AABCBF6-C341-DFF9-5682-11BC6682DAAE}"/>
                </a:ext>
              </a:extLst>
            </p:cNvPr>
            <p:cNvSpPr/>
            <p:nvPr/>
          </p:nvSpPr>
          <p:spPr>
            <a:xfrm>
              <a:off x="26552038" y="20353951"/>
              <a:ext cx="1425562" cy="346248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Right Brace 40">
              <a:extLst>
                <a:ext uri="{FF2B5EF4-FFF2-40B4-BE49-F238E27FC236}">
                  <a16:creationId xmlns:a16="http://schemas.microsoft.com/office/drawing/2014/main" id="{AE801842-5F34-F8CB-97C5-9F72338B42BD}"/>
                </a:ext>
              </a:extLst>
            </p:cNvPr>
            <p:cNvSpPr/>
            <p:nvPr/>
          </p:nvSpPr>
          <p:spPr>
            <a:xfrm>
              <a:off x="26932398" y="26270498"/>
              <a:ext cx="1493994" cy="5426209"/>
            </a:xfrm>
            <a:prstGeom prst="rightBrace">
              <a:avLst>
                <a:gd name="adj1" fmla="val 8333"/>
                <a:gd name="adj2" fmla="val 5077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8" name="Group 7">
              <a:extLst>
                <a:ext uri="{FF2B5EF4-FFF2-40B4-BE49-F238E27FC236}">
                  <a16:creationId xmlns:a16="http://schemas.microsoft.com/office/drawing/2014/main" id="{EECF761C-5CF7-5895-F8F8-F039A56609A2}"/>
                </a:ext>
              </a:extLst>
            </p:cNvPr>
            <p:cNvGrpSpPr/>
            <p:nvPr/>
          </p:nvGrpSpPr>
          <p:grpSpPr>
            <a:xfrm>
              <a:off x="28744451" y="10754800"/>
              <a:ext cx="12843537" cy="9286640"/>
              <a:chOff x="28838461" y="11799672"/>
              <a:chExt cx="10767705" cy="8411914"/>
            </a:xfrm>
          </p:grpSpPr>
          <p:sp>
            <p:nvSpPr>
              <p:cNvPr id="131" name="TextBox 130">
                <a:extLst>
                  <a:ext uri="{FF2B5EF4-FFF2-40B4-BE49-F238E27FC236}">
                    <a16:creationId xmlns:a16="http://schemas.microsoft.com/office/drawing/2014/main" id="{9F547060-A1C4-AAAA-B5DA-FBC791666A24}"/>
                  </a:ext>
                </a:extLst>
              </p:cNvPr>
              <p:cNvSpPr txBox="1"/>
              <p:nvPr/>
            </p:nvSpPr>
            <p:spPr>
              <a:xfrm>
                <a:off x="28838461" y="11799672"/>
                <a:ext cx="10699235" cy="954107"/>
              </a:xfrm>
              <a:prstGeom prst="rect">
                <a:avLst/>
              </a:prstGeom>
              <a:noFill/>
            </p:spPr>
            <p:txBody>
              <a:bodyPr wrap="square" rtlCol="0">
                <a:spAutoFit/>
              </a:bodyPr>
              <a:lstStyle/>
              <a:p>
                <a:pPr marL="0" marR="0" lvl="0" indent="0" algn="l" defTabSz="4213555"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Table 1: Barriers to employee vaccination categorized by WHO 3C model of vaccine hesitancy</a:t>
                </a:r>
              </a:p>
            </p:txBody>
          </p:sp>
          <p:pic>
            <p:nvPicPr>
              <p:cNvPr id="6" name="Picture 5">
                <a:extLst>
                  <a:ext uri="{FF2B5EF4-FFF2-40B4-BE49-F238E27FC236}">
                    <a16:creationId xmlns:a16="http://schemas.microsoft.com/office/drawing/2014/main" id="{B1ACA2BE-733E-5438-7658-536A9E2076D1}"/>
                  </a:ext>
                </a:extLst>
              </p:cNvPr>
              <p:cNvPicPr>
                <a:picLocks noChangeAspect="1"/>
              </p:cNvPicPr>
              <p:nvPr/>
            </p:nvPicPr>
            <p:blipFill>
              <a:blip r:embed="rId6"/>
              <a:stretch>
                <a:fillRect/>
              </a:stretch>
            </p:blipFill>
            <p:spPr>
              <a:xfrm>
                <a:off x="28838461" y="12753441"/>
                <a:ext cx="10767705" cy="7458145"/>
              </a:xfrm>
              <a:prstGeom prst="rect">
                <a:avLst/>
              </a:prstGeom>
            </p:spPr>
          </p:pic>
        </p:grpSp>
        <p:grpSp>
          <p:nvGrpSpPr>
            <p:cNvPr id="32" name="Group 31">
              <a:extLst>
                <a:ext uri="{FF2B5EF4-FFF2-40B4-BE49-F238E27FC236}">
                  <a16:creationId xmlns:a16="http://schemas.microsoft.com/office/drawing/2014/main" id="{E6B43DDB-EBA9-FFFB-1F9E-DDE6E3A1D9B8}"/>
                </a:ext>
              </a:extLst>
            </p:cNvPr>
            <p:cNvGrpSpPr/>
            <p:nvPr/>
          </p:nvGrpSpPr>
          <p:grpSpPr>
            <a:xfrm>
              <a:off x="13548476" y="14988525"/>
              <a:ext cx="12843537" cy="10877724"/>
              <a:chOff x="13361200" y="17447636"/>
              <a:chExt cx="12843537" cy="10877724"/>
            </a:xfrm>
          </p:grpSpPr>
          <p:sp>
            <p:nvSpPr>
              <p:cNvPr id="26" name="TextBox 25">
                <a:extLst>
                  <a:ext uri="{FF2B5EF4-FFF2-40B4-BE49-F238E27FC236}">
                    <a16:creationId xmlns:a16="http://schemas.microsoft.com/office/drawing/2014/main" id="{298B07CD-2043-ED93-70E1-7060B786A221}"/>
                  </a:ext>
                </a:extLst>
              </p:cNvPr>
              <p:cNvSpPr txBox="1"/>
              <p:nvPr/>
            </p:nvSpPr>
            <p:spPr>
              <a:xfrm>
                <a:off x="13365434" y="17447636"/>
                <a:ext cx="12028600"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Table 2: </a:t>
                </a:r>
                <a:r>
                  <a:rPr lang="en-GB" sz="2800" dirty="0">
                    <a:effectLst/>
                    <a:latin typeface="Times New Roman" panose="02020603050405020304" pitchFamily="18" charset="0"/>
                    <a:ea typeface="Times New Roman" panose="02020603050405020304" pitchFamily="18" charset="0"/>
                  </a:rPr>
                  <a:t>Characteristics of included studies and barriers to employee vaccination (highlighted column)</a:t>
                </a:r>
                <a:endParaRPr lang="en-US" sz="2800" dirty="0">
                  <a:latin typeface="Times New Roman" panose="02020603050405020304" pitchFamily="18" charset="0"/>
                  <a:cs typeface="Times New Roman" panose="02020603050405020304" pitchFamily="18" charset="0"/>
                </a:endParaRPr>
              </a:p>
            </p:txBody>
          </p:sp>
          <p:pic>
            <p:nvPicPr>
              <p:cNvPr id="30" name="Picture 29">
                <a:extLst>
                  <a:ext uri="{FF2B5EF4-FFF2-40B4-BE49-F238E27FC236}">
                    <a16:creationId xmlns:a16="http://schemas.microsoft.com/office/drawing/2014/main" id="{89CC4476-BB82-554A-C701-1E9E038380E2}"/>
                  </a:ext>
                </a:extLst>
              </p:cNvPr>
              <p:cNvPicPr>
                <a:picLocks noChangeAspect="1"/>
              </p:cNvPicPr>
              <p:nvPr/>
            </p:nvPicPr>
            <p:blipFill>
              <a:blip r:embed="rId7"/>
              <a:stretch>
                <a:fillRect/>
              </a:stretch>
            </p:blipFill>
            <p:spPr>
              <a:xfrm>
                <a:off x="13361200" y="18740225"/>
                <a:ext cx="12843537" cy="9585135"/>
              </a:xfrm>
              <a:prstGeom prst="rect">
                <a:avLst/>
              </a:prstGeom>
            </p:spPr>
          </p:pic>
        </p:grpSp>
        <p:sp>
          <p:nvSpPr>
            <p:cNvPr id="39" name="TextBox 38">
              <a:extLst>
                <a:ext uri="{FF2B5EF4-FFF2-40B4-BE49-F238E27FC236}">
                  <a16:creationId xmlns:a16="http://schemas.microsoft.com/office/drawing/2014/main" id="{A22E65B1-79B9-4100-58FD-89033EE8D863}"/>
                </a:ext>
              </a:extLst>
            </p:cNvPr>
            <p:cNvSpPr txBox="1"/>
            <p:nvPr/>
          </p:nvSpPr>
          <p:spPr>
            <a:xfrm>
              <a:off x="12617506" y="32364009"/>
              <a:ext cx="29532971" cy="1015663"/>
            </a:xfrm>
            <a:prstGeom prst="rect">
              <a:avLst/>
            </a:prstGeom>
            <a:solidFill>
              <a:srgbClr val="4899B2"/>
            </a:solidFill>
          </p:spPr>
          <p:txBody>
            <a:bodyPr wrap="square" rtlCol="0">
              <a:spAutoFit/>
            </a:bodyPr>
            <a:lstStyle/>
            <a:p>
              <a:pPr algn="ctr"/>
              <a:r>
                <a:rPr lang="en-US" sz="6000" dirty="0">
                  <a:solidFill>
                    <a:schemeClr val="bg1"/>
                  </a:solidFill>
                  <a:latin typeface="Abadi Extra Light" panose="020B0204020104020204" pitchFamily="34" charset="0"/>
                </a:rPr>
                <a:t>REFERENCES</a:t>
              </a:r>
            </a:p>
          </p:txBody>
        </p:sp>
        <p:sp>
          <p:nvSpPr>
            <p:cNvPr id="42" name="TextBox 41">
              <a:extLst>
                <a:ext uri="{FF2B5EF4-FFF2-40B4-BE49-F238E27FC236}">
                  <a16:creationId xmlns:a16="http://schemas.microsoft.com/office/drawing/2014/main" id="{DF4595C6-D3C0-CECF-7F93-4A6EF6126F1E}"/>
                </a:ext>
              </a:extLst>
            </p:cNvPr>
            <p:cNvSpPr txBox="1"/>
            <p:nvPr/>
          </p:nvSpPr>
          <p:spPr>
            <a:xfrm>
              <a:off x="12655559" y="33606044"/>
              <a:ext cx="29463892" cy="2079287"/>
            </a:xfrm>
            <a:prstGeom prst="rect">
              <a:avLst/>
            </a:prstGeom>
            <a:noFill/>
          </p:spPr>
          <p:txBody>
            <a:bodyPr wrap="square" rtlCol="0">
              <a:spAutoFit/>
            </a:bodyPr>
            <a:lstStyle/>
            <a:p>
              <a:pPr marL="342900" marR="0" lvl="0" indent="-342900" algn="just">
                <a:lnSpc>
                  <a:spcPct val="107000"/>
                </a:lnSpc>
                <a:spcBef>
                  <a:spcPts val="0"/>
                </a:spcBef>
                <a:spcAft>
                  <a:spcPts val="0"/>
                </a:spcAft>
                <a:buFont typeface="+mj-lt"/>
                <a:buAutoNum type="arabicPeriod"/>
              </a:pP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Kalunga L., Bulut E., Chen Z., Li Y., Ivanek R</a:t>
              </a:r>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Increasing vaccine uptake among employees within the non-health related critical infrastructure sectors: A Review. Human Vaccine and Immunotherapeutics. 2022</a:t>
              </a:r>
              <a:r>
                <a:rPr lang="en-US" sz="30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DOI: </a:t>
              </a:r>
              <a:r>
                <a:rPr lang="en-US" sz="3000" dirty="0">
                  <a:effectLst/>
                  <a:latin typeface="Calibri" panose="020F0502020204030204" pitchFamily="34" charset="0"/>
                  <a:ea typeface="Calibri" panose="020F0502020204030204" pitchFamily="34" charset="0"/>
                  <a:cs typeface="Times New Roman" panose="02020603050405020304" pitchFamily="18" charset="0"/>
                </a:rPr>
                <a:t>(</a:t>
              </a:r>
              <a:r>
                <a:rPr lang="en-US" sz="3000" b="1" dirty="0">
                  <a:latin typeface="Calibri" panose="020F0502020204030204" pitchFamily="34" charset="0"/>
                  <a:ea typeface="Calibri" panose="020F0502020204030204" pitchFamily="34" charset="0"/>
                  <a:cs typeface="Times New Roman" panose="02020603050405020304" pitchFamily="18" charset="0"/>
                </a:rPr>
                <a:t>In press with The Journal of Human Vaccines and Immunotherapeutics)</a:t>
              </a:r>
            </a:p>
            <a:p>
              <a:pPr marL="342900" marR="0" lvl="0" indent="-342900" algn="just">
                <a:lnSpc>
                  <a:spcPct val="107000"/>
                </a:lnSpc>
                <a:spcBef>
                  <a:spcPts val="0"/>
                </a:spcBef>
                <a:spcAft>
                  <a:spcPts val="0"/>
                </a:spcAft>
                <a:buFont typeface="+mj-lt"/>
                <a:buAutoNum type="arabicPeriod"/>
              </a:pPr>
              <a:r>
                <a:rPr lang="en-GB" sz="3200" dirty="0">
                  <a:effectLst/>
                  <a:latin typeface="Times New Roman" panose="02020603050405020304" pitchFamily="18" charset="0"/>
                  <a:ea typeface="Times New Roman" panose="02020603050405020304" pitchFamily="18" charset="0"/>
                </a:rPr>
                <a:t>CISA Insights: COVID-19 Vaccination Hesitancy within the Critical Infrastructure Workforce.</a:t>
              </a:r>
              <a:endParaRPr lang="en-US" sz="3000" b="1"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endParaRPr lang="en-US" sz="3000" dirty="0">
                <a:effectLst/>
                <a:latin typeface="Calibri" panose="020F0502020204030204" pitchFamily="34" charset="0"/>
                <a:ea typeface="Calibri" panose="020F0502020204030204" pitchFamily="34" charset="0"/>
                <a:cs typeface="Times New Roman" panose="02020603050405020304" pitchFamily="18" charset="0"/>
              </a:endParaRPr>
            </a:p>
          </p:txBody>
        </p:sp>
      </p:grpSp>
      <p:pic>
        <p:nvPicPr>
          <p:cNvPr id="3" name="Picture 2">
            <a:extLst>
              <a:ext uri="{FF2B5EF4-FFF2-40B4-BE49-F238E27FC236}">
                <a16:creationId xmlns:a16="http://schemas.microsoft.com/office/drawing/2014/main" id="{6CFF4A56-F8C0-3C01-46E4-D1B808A12AD5}"/>
              </a:ext>
            </a:extLst>
          </p:cNvPr>
          <p:cNvPicPr>
            <a:picLocks noChangeAspect="1"/>
          </p:cNvPicPr>
          <p:nvPr/>
        </p:nvPicPr>
        <p:blipFill>
          <a:blip r:embed="rId8"/>
          <a:stretch>
            <a:fillRect/>
          </a:stretch>
        </p:blipFill>
        <p:spPr>
          <a:xfrm>
            <a:off x="6231256" y="33379673"/>
            <a:ext cx="5163760" cy="1603387"/>
          </a:xfrm>
          <a:prstGeom prst="rect">
            <a:avLst/>
          </a:prstGeom>
        </p:spPr>
      </p:pic>
      <p:pic>
        <p:nvPicPr>
          <p:cNvPr id="7" name="Picture 6">
            <a:extLst>
              <a:ext uri="{FF2B5EF4-FFF2-40B4-BE49-F238E27FC236}">
                <a16:creationId xmlns:a16="http://schemas.microsoft.com/office/drawing/2014/main" id="{D36F78ED-B85A-7ED5-E0C3-86938F45E5A8}"/>
              </a:ext>
            </a:extLst>
          </p:cNvPr>
          <p:cNvPicPr>
            <a:picLocks noChangeAspect="1"/>
          </p:cNvPicPr>
          <p:nvPr/>
        </p:nvPicPr>
        <p:blipFill>
          <a:blip r:embed="rId9"/>
          <a:stretch>
            <a:fillRect/>
          </a:stretch>
        </p:blipFill>
        <p:spPr>
          <a:xfrm>
            <a:off x="6443598" y="26312267"/>
            <a:ext cx="4843101" cy="7067406"/>
          </a:xfrm>
          <a:prstGeom prst="rect">
            <a:avLst/>
          </a:prstGeom>
        </p:spPr>
      </p:pic>
      <p:pic>
        <p:nvPicPr>
          <p:cNvPr id="2" name="Picture 1">
            <a:extLst>
              <a:ext uri="{FF2B5EF4-FFF2-40B4-BE49-F238E27FC236}">
                <a16:creationId xmlns:a16="http://schemas.microsoft.com/office/drawing/2014/main" id="{E32F53E0-AF75-225B-DDE1-00A44F15B1CB}"/>
              </a:ext>
            </a:extLst>
          </p:cNvPr>
          <p:cNvPicPr>
            <a:picLocks noChangeAspect="1"/>
          </p:cNvPicPr>
          <p:nvPr/>
        </p:nvPicPr>
        <p:blipFill>
          <a:blip r:embed="rId10"/>
          <a:stretch>
            <a:fillRect/>
          </a:stretch>
        </p:blipFill>
        <p:spPr>
          <a:xfrm>
            <a:off x="48539085" y="34410230"/>
            <a:ext cx="1684110" cy="1540935"/>
          </a:xfrm>
          <a:prstGeom prst="rect">
            <a:avLst/>
          </a:prstGeom>
        </p:spPr>
      </p:pic>
    </p:spTree>
    <p:extLst>
      <p:ext uri="{BB962C8B-B14F-4D97-AF65-F5344CB8AC3E}">
        <p14:creationId xmlns:p14="http://schemas.microsoft.com/office/powerpoint/2010/main" val="34691851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20316</TotalTime>
  <Words>956</Words>
  <Application>Microsoft Office PowerPoint</Application>
  <PresentationFormat>Custom</PresentationFormat>
  <Paragraphs>45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Abadi Extra Light</vt: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Claire Elizabeth Zoellner</dc:creator>
  <cp:lastModifiedBy>Linda Kalunga</cp:lastModifiedBy>
  <cp:revision>32</cp:revision>
  <dcterms:created xsi:type="dcterms:W3CDTF">2018-02-08T23:08:38Z</dcterms:created>
  <dcterms:modified xsi:type="dcterms:W3CDTF">2022-12-08T16:29:09Z</dcterms:modified>
</cp:coreProperties>
</file>