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75D4DD-9BB2-4CE2-BACB-F103F1F6E550}" v="296" dt="2023-03-22T16:45:53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22/03/2023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22/03/2023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22/03/2023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22/03/2023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22/03/2023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C4803A-3DB0-4786-0657-721358B0B3A7}"/>
              </a:ext>
            </a:extLst>
          </p:cNvPr>
          <p:cNvSpPr/>
          <p:nvPr/>
        </p:nvSpPr>
        <p:spPr>
          <a:xfrm>
            <a:off x="-4694" y="6593926"/>
            <a:ext cx="12192000" cy="258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FOOTER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33E12E-F52A-FCC3-7416-50A8ADEE5019}"/>
              </a:ext>
            </a:extLst>
          </p:cNvPr>
          <p:cNvSpPr/>
          <p:nvPr/>
        </p:nvSpPr>
        <p:spPr>
          <a:xfrm>
            <a:off x="69246" y="0"/>
            <a:ext cx="12019471" cy="96328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BANCO CANINO 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78EDEA-61DA-9DD9-AE45-36E1862C0879}"/>
              </a:ext>
            </a:extLst>
          </p:cNvPr>
          <p:cNvSpPr/>
          <p:nvPr/>
        </p:nvSpPr>
        <p:spPr>
          <a:xfrm>
            <a:off x="6919910" y="112084"/>
            <a:ext cx="762000" cy="7332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cs typeface="Calibri"/>
              </a:rPr>
              <a:t>LOGO</a:t>
            </a:r>
            <a:endParaRPr lang="en-US" sz="1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C09939-91A0-BEC7-432B-6A19DBA598C1}"/>
              </a:ext>
            </a:extLst>
          </p:cNvPr>
          <p:cNvSpPr/>
          <p:nvPr/>
        </p:nvSpPr>
        <p:spPr>
          <a:xfrm>
            <a:off x="4232518" y="1830032"/>
            <a:ext cx="2156603" cy="1466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Tarjeta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frente</a:t>
            </a:r>
            <a:endParaRPr lang="en-US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C01470-F5A6-6883-0ACF-D911DBE0CD07}"/>
              </a:ext>
            </a:extLst>
          </p:cNvPr>
          <p:cNvSpPr/>
          <p:nvPr/>
        </p:nvSpPr>
        <p:spPr>
          <a:xfrm>
            <a:off x="6877951" y="1830031"/>
            <a:ext cx="2156603" cy="1466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ea typeface="+mn-lt"/>
                <a:cs typeface="+mn-lt"/>
              </a:rPr>
              <a:t>Tarjeta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detrás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0FCED3-B81D-5FA1-45E3-1D492BD05838}"/>
              </a:ext>
            </a:extLst>
          </p:cNvPr>
          <p:cNvSpPr/>
          <p:nvPr/>
        </p:nvSpPr>
        <p:spPr>
          <a:xfrm>
            <a:off x="415770" y="2467330"/>
            <a:ext cx="2415396" cy="222849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Imagen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A9ADE-1334-DCC3-3CAC-F6ABF9C35568}"/>
              </a:ext>
            </a:extLst>
          </p:cNvPr>
          <p:cNvSpPr txBox="1"/>
          <p:nvPr/>
        </p:nvSpPr>
        <p:spPr>
          <a:xfrm>
            <a:off x="3768922" y="3586122"/>
            <a:ext cx="6308138" cy="24622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cs typeface="Calibri"/>
              </a:rPr>
              <a:t>NUMERO DE TARJETA:</a:t>
            </a:r>
          </a:p>
          <a:p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NOMBRE DE TARJETA:</a:t>
            </a:r>
          </a:p>
          <a:p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VENCIMIENTO:</a:t>
            </a:r>
          </a:p>
          <a:p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CODIGO DE VERIFICACIÓN:</a:t>
            </a:r>
            <a:r>
              <a:rPr lang="en-US" sz="2000" dirty="0">
                <a:cs typeface="Calibri"/>
              </a:rPr>
              <a:t> 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6F913C-6552-56A9-AF76-FF30F6B22323}"/>
              </a:ext>
            </a:extLst>
          </p:cNvPr>
          <p:cNvSpPr/>
          <p:nvPr/>
        </p:nvSpPr>
        <p:spPr>
          <a:xfrm>
            <a:off x="7090972" y="3736940"/>
            <a:ext cx="2674188" cy="345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75FF028-9944-290B-77B2-AA52F1A49B6E}"/>
              </a:ext>
            </a:extLst>
          </p:cNvPr>
          <p:cNvSpPr/>
          <p:nvPr/>
        </p:nvSpPr>
        <p:spPr>
          <a:xfrm>
            <a:off x="7090971" y="4355166"/>
            <a:ext cx="2674188" cy="345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6A4E6E-D894-F646-C4CF-323F79224B35}"/>
              </a:ext>
            </a:extLst>
          </p:cNvPr>
          <p:cNvSpPr/>
          <p:nvPr/>
        </p:nvSpPr>
        <p:spPr>
          <a:xfrm>
            <a:off x="7090970" y="4930260"/>
            <a:ext cx="2674188" cy="345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6F2114F-AF27-BF8A-9FE5-0C3DF1F93AFA}"/>
              </a:ext>
            </a:extLst>
          </p:cNvPr>
          <p:cNvSpPr/>
          <p:nvPr/>
        </p:nvSpPr>
        <p:spPr>
          <a:xfrm>
            <a:off x="7090969" y="5620373"/>
            <a:ext cx="2674188" cy="345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4BA435-BE4A-1CA0-1124-BBD889D4AD46}"/>
              </a:ext>
            </a:extLst>
          </p:cNvPr>
          <p:cNvSpPr txBox="1"/>
          <p:nvPr/>
        </p:nvSpPr>
        <p:spPr>
          <a:xfrm>
            <a:off x="4603102" y="1119673"/>
            <a:ext cx="3419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Mensaje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detallado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donacion</a:t>
            </a:r>
            <a:r>
              <a:rPr lang="en-US" dirty="0">
                <a:cs typeface="Calibr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54</cp:revision>
  <dcterms:created xsi:type="dcterms:W3CDTF">2023-03-22T16:38:13Z</dcterms:created>
  <dcterms:modified xsi:type="dcterms:W3CDTF">2023-03-22T16:46:12Z</dcterms:modified>
</cp:coreProperties>
</file>