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Advent Pro SemiBold"/>
      <p:regular r:id="rId22"/>
      <p:bold r:id="rId23"/>
      <p:italic r:id="rId24"/>
      <p:boldItalic r:id="rId25"/>
    </p:embeddedFont>
    <p:embeddedFont>
      <p:font typeface="Fira Sans Extra Condensed Medium"/>
      <p:regular r:id="rId26"/>
      <p:bold r:id="rId27"/>
      <p:italic r:id="rId28"/>
      <p:boldItalic r:id="rId29"/>
    </p:embeddedFont>
    <p:embeddedFont>
      <p:font typeface="Fira Sans Condensed Medium"/>
      <p:regular r:id="rId30"/>
      <p:bold r:id="rId31"/>
      <p:italic r:id="rId32"/>
      <p:boldItalic r:id="rId33"/>
    </p:embeddedFont>
    <p:embeddedFont>
      <p:font typeface="Maven Pro"/>
      <p:regular r:id="rId34"/>
      <p:bold r:id="rId35"/>
    </p:embeddedFont>
    <p:embeddedFont>
      <p:font typeface="Share Tech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AdventProSemiBold-regular.fntdata"/><Relationship Id="rId21" Type="http://schemas.openxmlformats.org/officeDocument/2006/relationships/slide" Target="slides/slide17.xml"/><Relationship Id="rId24" Type="http://schemas.openxmlformats.org/officeDocument/2006/relationships/font" Target="fonts/AdventProSemiBold-italic.fntdata"/><Relationship Id="rId23" Type="http://schemas.openxmlformats.org/officeDocument/2006/relationships/font" Target="fonts/AdventProSemiBo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Medium-regular.fntdata"/><Relationship Id="rId25" Type="http://schemas.openxmlformats.org/officeDocument/2006/relationships/font" Target="fonts/AdventProSemiBold-boldItalic.fntdata"/><Relationship Id="rId28" Type="http://schemas.openxmlformats.org/officeDocument/2006/relationships/font" Target="fonts/FiraSansExtraCondensedMedium-italic.fntdata"/><Relationship Id="rId27" Type="http://schemas.openxmlformats.org/officeDocument/2006/relationships/font" Target="fonts/FiraSansExtraCondensedMedium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Medium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CondensedMedium-bold.fntdata"/><Relationship Id="rId30" Type="http://schemas.openxmlformats.org/officeDocument/2006/relationships/font" Target="fonts/FiraSansCondensedMedium-regular.fntdata"/><Relationship Id="rId11" Type="http://schemas.openxmlformats.org/officeDocument/2006/relationships/slide" Target="slides/slide7.xml"/><Relationship Id="rId33" Type="http://schemas.openxmlformats.org/officeDocument/2006/relationships/font" Target="fonts/FiraSansCondensedMedium-boldItalic.fntdata"/><Relationship Id="rId10" Type="http://schemas.openxmlformats.org/officeDocument/2006/relationships/slide" Target="slides/slide6.xml"/><Relationship Id="rId32" Type="http://schemas.openxmlformats.org/officeDocument/2006/relationships/font" Target="fonts/FiraSansCondensedMedium-italic.fntdata"/><Relationship Id="rId13" Type="http://schemas.openxmlformats.org/officeDocument/2006/relationships/slide" Target="slides/slide9.xml"/><Relationship Id="rId35" Type="http://schemas.openxmlformats.org/officeDocument/2006/relationships/font" Target="fonts/MavenPro-bold.fntdata"/><Relationship Id="rId12" Type="http://schemas.openxmlformats.org/officeDocument/2006/relationships/slide" Target="slides/slide8.xml"/><Relationship Id="rId34" Type="http://schemas.openxmlformats.org/officeDocument/2006/relationships/font" Target="fonts/MavenPro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ShareTech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31b5f1e9b8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31b5f1e9b8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6c52a2e8d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6c52a2e8d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6c52a2e8d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6c52a2e8d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31b5f1e9b8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31b5f1e9b8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31948675bd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31948675bd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70e1a7781e_1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70e1a7781e_1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c4305b01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c4305b01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6c52a2e8d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6c52a2e8d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c4305b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c4305b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6c60e245bf_1_31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6c60e245bf_1_31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6c4305b0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6c4305b0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6c4305b01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6c4305b01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19767073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19767073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d5fdf450d9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d5fdf450d9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9973"/>
                </a:solidFill>
                <a:latin typeface="Share Tech"/>
                <a:ea typeface="Share Tech"/>
                <a:cs typeface="Share Tech"/>
                <a:sym typeface="Share Tech"/>
              </a:rPr>
              <a:t>        'temp': (25, 43),</a:t>
            </a:r>
            <a:endParaRPr sz="1700">
              <a:solidFill>
                <a:srgbClr val="FF9973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9973"/>
                </a:solidFill>
                <a:latin typeface="Share Tech"/>
                <a:ea typeface="Share Tech"/>
                <a:cs typeface="Share Tech"/>
                <a:sym typeface="Share Tech"/>
              </a:rPr>
              <a:t>'hr_mean': (20, 200), </a:t>
            </a:r>
            <a:endParaRPr sz="1700">
              <a:solidFill>
                <a:srgbClr val="FF9973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9973"/>
                </a:solidFill>
                <a:latin typeface="Share Tech"/>
                <a:ea typeface="Share Tech"/>
                <a:cs typeface="Share Tech"/>
                <a:sym typeface="Share Tech"/>
              </a:rPr>
              <a:t>'bp_mean': (40, 250), </a:t>
            </a:r>
            <a:endParaRPr sz="1700">
              <a:solidFill>
                <a:srgbClr val="FF9973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9973"/>
                </a:solidFill>
                <a:latin typeface="Share Tech"/>
                <a:ea typeface="Share Tech"/>
                <a:cs typeface="Share Tech"/>
                <a:sym typeface="Share Tech"/>
              </a:rPr>
              <a:t>'gcs_mean': (3, 15), </a:t>
            </a:r>
            <a:endParaRPr sz="1700">
              <a:solidFill>
                <a:srgbClr val="FF9973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9973"/>
                </a:solidFill>
                <a:latin typeface="Share Tech"/>
                <a:ea typeface="Share Tech"/>
                <a:cs typeface="Share Tech"/>
                <a:sym typeface="Share Tech"/>
              </a:rPr>
              <a:t>'bilirubin': (0, 30), </a:t>
            </a:r>
            <a:endParaRPr sz="1700">
              <a:solidFill>
                <a:srgbClr val="FF9973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9973"/>
                </a:solidFill>
                <a:latin typeface="Share Tech"/>
                <a:ea typeface="Share Tech"/>
                <a:cs typeface="Share Tech"/>
                <a:sym typeface="Share Tech"/>
              </a:rPr>
              <a:t>mg/dL 'wbc_mean': (0, 100)</a:t>
            </a:r>
            <a:endParaRPr sz="1700">
              <a:solidFill>
                <a:srgbClr val="FF9973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31b5f1e9b8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31b5f1e9b8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70d13569c7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70d13569c7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" name="Google Shape;178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9" name="Google Shape;179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1" name="Google Shape;221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2" name="Google Shape;222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1" name="Google Shape;271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4" name="Google Shape;274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3" name="Google Shape;283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4" name="Google Shape;284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9" name="Google Shape;289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0" name="Google Shape;300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0" name="Google Shape;310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4" name="Google Shape;324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5" name="Google Shape;325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3" name="Google Shape;363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4" name="Google Shape;364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6" name="Google Shape;376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2" name="Google Shape;412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3" name="Google Shape;413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3"/>
          <p:cNvSpPr txBox="1"/>
          <p:nvPr>
            <p:ph idx="1" type="subTitle"/>
          </p:nvPr>
        </p:nvSpPr>
        <p:spPr>
          <a:xfrm>
            <a:off x="4751650" y="3191153"/>
            <a:ext cx="45615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   Linda Wa Nciko </a:t>
            </a:r>
            <a:endParaRPr sz="2100"/>
          </a:p>
        </p:txBody>
      </p:sp>
      <p:sp>
        <p:nvSpPr>
          <p:cNvPr id="432" name="Google Shape;432;p23"/>
          <p:cNvSpPr txBox="1"/>
          <p:nvPr>
            <p:ph type="ctrTitle"/>
          </p:nvPr>
        </p:nvSpPr>
        <p:spPr>
          <a:xfrm>
            <a:off x="1575800" y="1200650"/>
            <a:ext cx="6744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APPLIED</a:t>
            </a:r>
            <a:r>
              <a:rPr lang="en" sz="4500"/>
              <a:t> </a:t>
            </a:r>
            <a:r>
              <a:rPr lang="en" sz="4500">
                <a:solidFill>
                  <a:schemeClr val="accent2"/>
                </a:solidFill>
              </a:rPr>
              <a:t>MACHINE LEARNING</a:t>
            </a:r>
            <a:endParaRPr sz="45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Mortality Prediction in Patients with AKI </a:t>
            </a:r>
            <a:endParaRPr sz="4500"/>
          </a:p>
        </p:txBody>
      </p:sp>
      <p:sp>
        <p:nvSpPr>
          <p:cNvPr id="433" name="Google Shape;433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" name="Google Shape;438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9" name="Google Shape;439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2" name="Google Shape;442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5" name="Google Shape;445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1" name="Google Shape;451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4" name="Google Shape;454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2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MODELS</a:t>
            </a:r>
            <a:endParaRPr/>
          </a:p>
        </p:txBody>
      </p:sp>
      <p:sp>
        <p:nvSpPr>
          <p:cNvPr id="641" name="Google Shape;641;p32"/>
          <p:cNvSpPr txBox="1"/>
          <p:nvPr/>
        </p:nvSpPr>
        <p:spPr>
          <a:xfrm>
            <a:off x="400425" y="989475"/>
            <a:ext cx="4946100" cy="27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param_grids = {</a:t>
            </a:r>
            <a:endParaRPr sz="105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'Random Forest'</a:t>
            </a: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{'n_estimators': [50, 100, 200],           </a:t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'max_depth': [None, 10, 20]},</a:t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'Gradient Boosting'</a:t>
            </a: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{'n_estimators': [50, 100],  </a:t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'learning_rate': [0.1, 0.01]},</a:t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'Logistic Regression'</a:t>
            </a: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{'C': [0.1, 1, 10]},</a:t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'XGBoost'</a:t>
            </a: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'n_estimators': [50, 100],</a:t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'learning_rate': [0.1, 0.01],</a:t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'max_depth': [3, 5, 7],</a:t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'subsample': [0.8, 1.0]</a:t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EC5D3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EC5D3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2" name="Google Shape;642;p32"/>
          <p:cNvSpPr txBox="1"/>
          <p:nvPr/>
        </p:nvSpPr>
        <p:spPr>
          <a:xfrm>
            <a:off x="5218025" y="1048525"/>
            <a:ext cx="3926100" cy="27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Best Model(XGBoost Regularized)</a:t>
            </a:r>
            <a:endParaRPr sz="105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xgb_model_regularized </a:t>
            </a: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XGBClassifier(</a:t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n_estimators=100,</a:t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max_depth=3,</a:t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learning_rate=0.1,</a:t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lambda_=1, </a:t>
            </a: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# L2 regularization strength</a:t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alpha=0.8,  </a:t>
            </a: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 L1 regularization strength</a:t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subsample=0.8,</a:t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random_state=42,</a:t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use_label_encoder=False,</a:t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eval_metric='logloss'</a:t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3" name="Google Shape;643;p32"/>
          <p:cNvSpPr txBox="1"/>
          <p:nvPr/>
        </p:nvSpPr>
        <p:spPr>
          <a:xfrm>
            <a:off x="2607175" y="3981600"/>
            <a:ext cx="3786900" cy="10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XGBoost Regularized Evaluation Performance</a:t>
            </a:r>
            <a:endParaRPr sz="105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Train F1-Score: 0.9200</a:t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Test F1-Score: 0.8860</a:t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Train AUC-ROC: 0.9789</a:t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Test AUC-ROC: 0.9571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3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endParaRPr sz="3000"/>
          </a:p>
        </p:txBody>
      </p:sp>
      <p:sp>
        <p:nvSpPr>
          <p:cNvPr id="649" name="Google Shape;649;p33"/>
          <p:cNvSpPr/>
          <p:nvPr/>
        </p:nvSpPr>
        <p:spPr>
          <a:xfrm>
            <a:off x="3174876" y="1346300"/>
            <a:ext cx="2794205" cy="2794153"/>
          </a:xfrm>
          <a:custGeom>
            <a:rect b="b" l="l" r="r" t="t"/>
            <a:pathLst>
              <a:path extrusionOk="0" h="53592" w="53593">
                <a:moveTo>
                  <a:pt x="26790" y="454"/>
                </a:moveTo>
                <a:cubicBezTo>
                  <a:pt x="41319" y="454"/>
                  <a:pt x="53139" y="12273"/>
                  <a:pt x="53139" y="26789"/>
                </a:cubicBezTo>
                <a:cubicBezTo>
                  <a:pt x="53139" y="41318"/>
                  <a:pt x="41319" y="53138"/>
                  <a:pt x="26790" y="53138"/>
                </a:cubicBezTo>
                <a:cubicBezTo>
                  <a:pt x="12274" y="53138"/>
                  <a:pt x="454" y="41318"/>
                  <a:pt x="454" y="26789"/>
                </a:cubicBezTo>
                <a:cubicBezTo>
                  <a:pt x="454" y="12273"/>
                  <a:pt x="12274" y="454"/>
                  <a:pt x="26790" y="454"/>
                </a:cubicBezTo>
                <a:close/>
                <a:moveTo>
                  <a:pt x="26790" y="0"/>
                </a:moveTo>
                <a:cubicBezTo>
                  <a:pt x="12022" y="0"/>
                  <a:pt x="1" y="12021"/>
                  <a:pt x="1" y="26789"/>
                </a:cubicBezTo>
                <a:cubicBezTo>
                  <a:pt x="1" y="41570"/>
                  <a:pt x="12022" y="53591"/>
                  <a:pt x="26790" y="53591"/>
                </a:cubicBezTo>
                <a:cubicBezTo>
                  <a:pt x="41571" y="53591"/>
                  <a:pt x="53592" y="41570"/>
                  <a:pt x="53592" y="26789"/>
                </a:cubicBezTo>
                <a:cubicBezTo>
                  <a:pt x="53592" y="12021"/>
                  <a:pt x="41571" y="0"/>
                  <a:pt x="267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3"/>
          <p:cNvSpPr/>
          <p:nvPr/>
        </p:nvSpPr>
        <p:spPr>
          <a:xfrm>
            <a:off x="3363449" y="1535500"/>
            <a:ext cx="2417042" cy="2416417"/>
          </a:xfrm>
          <a:custGeom>
            <a:rect b="b" l="l" r="r" t="t"/>
            <a:pathLst>
              <a:path extrusionOk="0" h="46347" w="46359">
                <a:moveTo>
                  <a:pt x="23173" y="441"/>
                </a:moveTo>
                <a:cubicBezTo>
                  <a:pt x="35711" y="441"/>
                  <a:pt x="45905" y="10635"/>
                  <a:pt x="45905" y="23160"/>
                </a:cubicBezTo>
                <a:cubicBezTo>
                  <a:pt x="45905" y="35698"/>
                  <a:pt x="35711" y="45892"/>
                  <a:pt x="23186" y="45892"/>
                </a:cubicBezTo>
                <a:cubicBezTo>
                  <a:pt x="10661" y="45892"/>
                  <a:pt x="466" y="35698"/>
                  <a:pt x="466" y="23160"/>
                </a:cubicBezTo>
                <a:cubicBezTo>
                  <a:pt x="466" y="10635"/>
                  <a:pt x="10648" y="441"/>
                  <a:pt x="23173" y="441"/>
                </a:cubicBezTo>
                <a:close/>
                <a:moveTo>
                  <a:pt x="23173" y="0"/>
                </a:moveTo>
                <a:cubicBezTo>
                  <a:pt x="10396" y="0"/>
                  <a:pt x="0" y="10383"/>
                  <a:pt x="0" y="23160"/>
                </a:cubicBezTo>
                <a:cubicBezTo>
                  <a:pt x="0" y="35950"/>
                  <a:pt x="10396" y="46346"/>
                  <a:pt x="23173" y="46346"/>
                </a:cubicBezTo>
                <a:cubicBezTo>
                  <a:pt x="35963" y="46346"/>
                  <a:pt x="46359" y="35938"/>
                  <a:pt x="46359" y="23160"/>
                </a:cubicBezTo>
                <a:cubicBezTo>
                  <a:pt x="46359" y="10396"/>
                  <a:pt x="35963" y="0"/>
                  <a:pt x="2317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3"/>
          <p:cNvSpPr/>
          <p:nvPr/>
        </p:nvSpPr>
        <p:spPr>
          <a:xfrm>
            <a:off x="3471839" y="1723396"/>
            <a:ext cx="2120119" cy="2039932"/>
          </a:xfrm>
          <a:custGeom>
            <a:rect b="b" l="l" r="r" t="t"/>
            <a:pathLst>
              <a:path extrusionOk="0" h="39126" w="40664">
                <a:moveTo>
                  <a:pt x="21094" y="454"/>
                </a:moveTo>
                <a:cubicBezTo>
                  <a:pt x="31641" y="466"/>
                  <a:pt x="40197" y="9010"/>
                  <a:pt x="40210" y="19556"/>
                </a:cubicBezTo>
                <a:cubicBezTo>
                  <a:pt x="40210" y="27293"/>
                  <a:pt x="35547" y="34262"/>
                  <a:pt x="28415" y="37210"/>
                </a:cubicBezTo>
                <a:cubicBezTo>
                  <a:pt x="26049" y="38191"/>
                  <a:pt x="23565" y="38667"/>
                  <a:pt x="21102" y="38667"/>
                </a:cubicBezTo>
                <a:cubicBezTo>
                  <a:pt x="16129" y="38667"/>
                  <a:pt x="11243" y="36726"/>
                  <a:pt x="7586" y="33077"/>
                </a:cubicBezTo>
                <a:cubicBezTo>
                  <a:pt x="2130" y="27608"/>
                  <a:pt x="492" y="19393"/>
                  <a:pt x="3440" y="12248"/>
                </a:cubicBezTo>
                <a:cubicBezTo>
                  <a:pt x="6402" y="5116"/>
                  <a:pt x="13370" y="454"/>
                  <a:pt x="21094" y="454"/>
                </a:cubicBezTo>
                <a:close/>
                <a:moveTo>
                  <a:pt x="21107" y="0"/>
                </a:moveTo>
                <a:cubicBezTo>
                  <a:pt x="16017" y="0"/>
                  <a:pt x="11015" y="1989"/>
                  <a:pt x="7271" y="5733"/>
                </a:cubicBezTo>
                <a:cubicBezTo>
                  <a:pt x="1676" y="11328"/>
                  <a:pt x="0" y="19733"/>
                  <a:pt x="3025" y="27041"/>
                </a:cubicBezTo>
                <a:cubicBezTo>
                  <a:pt x="6049" y="34362"/>
                  <a:pt x="13181" y="39126"/>
                  <a:pt x="21094" y="39126"/>
                </a:cubicBezTo>
                <a:cubicBezTo>
                  <a:pt x="31893" y="39113"/>
                  <a:pt x="40651" y="30355"/>
                  <a:pt x="40663" y="19556"/>
                </a:cubicBezTo>
                <a:cubicBezTo>
                  <a:pt x="40663" y="11643"/>
                  <a:pt x="35888" y="4511"/>
                  <a:pt x="28579" y="1487"/>
                </a:cubicBezTo>
                <a:cubicBezTo>
                  <a:pt x="26161" y="486"/>
                  <a:pt x="23624" y="0"/>
                  <a:pt x="2110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3"/>
          <p:cNvSpPr/>
          <p:nvPr/>
        </p:nvSpPr>
        <p:spPr>
          <a:xfrm>
            <a:off x="3674854" y="1911761"/>
            <a:ext cx="1728515" cy="1663030"/>
          </a:xfrm>
          <a:custGeom>
            <a:rect b="b" l="l" r="r" t="t"/>
            <a:pathLst>
              <a:path extrusionOk="0" h="31897" w="33153">
                <a:moveTo>
                  <a:pt x="17200" y="457"/>
                </a:moveTo>
                <a:cubicBezTo>
                  <a:pt x="25756" y="470"/>
                  <a:pt x="32687" y="7400"/>
                  <a:pt x="32699" y="15943"/>
                </a:cubicBezTo>
                <a:cubicBezTo>
                  <a:pt x="32699" y="22219"/>
                  <a:pt x="28919" y="27864"/>
                  <a:pt x="23135" y="30258"/>
                </a:cubicBezTo>
                <a:cubicBezTo>
                  <a:pt x="21216" y="31055"/>
                  <a:pt x="19202" y="31442"/>
                  <a:pt x="17207" y="31442"/>
                </a:cubicBezTo>
                <a:cubicBezTo>
                  <a:pt x="13176" y="31442"/>
                  <a:pt x="9217" y="29864"/>
                  <a:pt x="6250" y="26906"/>
                </a:cubicBezTo>
                <a:cubicBezTo>
                  <a:pt x="1815" y="22471"/>
                  <a:pt x="491" y="15805"/>
                  <a:pt x="2886" y="10021"/>
                </a:cubicBezTo>
                <a:cubicBezTo>
                  <a:pt x="5292" y="4225"/>
                  <a:pt x="10938" y="457"/>
                  <a:pt x="17200" y="457"/>
                </a:cubicBezTo>
                <a:close/>
                <a:moveTo>
                  <a:pt x="17222" y="0"/>
                </a:moveTo>
                <a:cubicBezTo>
                  <a:pt x="13069" y="0"/>
                  <a:pt x="8988" y="1625"/>
                  <a:pt x="5935" y="4678"/>
                </a:cubicBezTo>
                <a:cubicBezTo>
                  <a:pt x="1374" y="9227"/>
                  <a:pt x="0" y="16095"/>
                  <a:pt x="2470" y="22055"/>
                </a:cubicBezTo>
                <a:cubicBezTo>
                  <a:pt x="4940" y="28002"/>
                  <a:pt x="10749" y="31896"/>
                  <a:pt x="17200" y="31896"/>
                </a:cubicBezTo>
                <a:cubicBezTo>
                  <a:pt x="26008" y="31884"/>
                  <a:pt x="33140" y="24751"/>
                  <a:pt x="33153" y="15943"/>
                </a:cubicBezTo>
                <a:cubicBezTo>
                  <a:pt x="33153" y="9504"/>
                  <a:pt x="29272" y="3683"/>
                  <a:pt x="23312" y="1213"/>
                </a:cubicBezTo>
                <a:cubicBezTo>
                  <a:pt x="21341" y="396"/>
                  <a:pt x="19273" y="0"/>
                  <a:pt x="1722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3"/>
          <p:cNvSpPr/>
          <p:nvPr/>
        </p:nvSpPr>
        <p:spPr>
          <a:xfrm>
            <a:off x="3363451" y="1535447"/>
            <a:ext cx="2417100" cy="2416500"/>
          </a:xfrm>
          <a:prstGeom prst="blockArc">
            <a:avLst>
              <a:gd fmla="val 18313733" name="adj1"/>
              <a:gd fmla="val 10538502" name="adj2"/>
              <a:gd fmla="val 1000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3"/>
          <p:cNvSpPr/>
          <p:nvPr/>
        </p:nvSpPr>
        <p:spPr>
          <a:xfrm rot="4870002">
            <a:off x="3552388" y="1724236"/>
            <a:ext cx="2039591" cy="2038998"/>
          </a:xfrm>
          <a:prstGeom prst="blockArc">
            <a:avLst>
              <a:gd fmla="val 2412399" name="adj1"/>
              <a:gd fmla="val 10510293" name="adj2"/>
              <a:gd fmla="val 1218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3"/>
          <p:cNvSpPr/>
          <p:nvPr/>
        </p:nvSpPr>
        <p:spPr>
          <a:xfrm rot="788870">
            <a:off x="3743754" y="1915710"/>
            <a:ext cx="1656523" cy="1655871"/>
          </a:xfrm>
          <a:prstGeom prst="blockArc">
            <a:avLst>
              <a:gd fmla="val 19721094" name="adj1"/>
              <a:gd fmla="val 10510293" name="adj2"/>
              <a:gd fmla="val 1218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6" name="Google Shape;656;p33"/>
          <p:cNvCxnSpPr/>
          <p:nvPr/>
        </p:nvCxnSpPr>
        <p:spPr>
          <a:xfrm>
            <a:off x="2068344" y="2735750"/>
            <a:ext cx="1716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57" name="Google Shape;657;p33"/>
          <p:cNvCxnSpPr/>
          <p:nvPr/>
        </p:nvCxnSpPr>
        <p:spPr>
          <a:xfrm>
            <a:off x="2068344" y="3062800"/>
            <a:ext cx="15774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58" name="Google Shape;658;p33"/>
          <p:cNvCxnSpPr/>
          <p:nvPr/>
        </p:nvCxnSpPr>
        <p:spPr>
          <a:xfrm rot="10800000">
            <a:off x="5715844" y="2735750"/>
            <a:ext cx="1310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59" name="Google Shape;659;p33"/>
          <p:cNvCxnSpPr/>
          <p:nvPr/>
        </p:nvCxnSpPr>
        <p:spPr>
          <a:xfrm rot="10800000">
            <a:off x="5878144" y="3062800"/>
            <a:ext cx="1147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4"/>
          <p:cNvSpPr/>
          <p:nvPr/>
        </p:nvSpPr>
        <p:spPr>
          <a:xfrm>
            <a:off x="5029800" y="786975"/>
            <a:ext cx="3815700" cy="3131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900"/>
                </a:solidFill>
              </a:rPr>
              <a:t>Best Parameters: {'</a:t>
            </a:r>
            <a:r>
              <a:rPr lang="en" sz="2400">
                <a:solidFill>
                  <a:schemeClr val="accent2"/>
                </a:solidFill>
              </a:rPr>
              <a:t>optimizer'</a:t>
            </a:r>
            <a:r>
              <a:rPr lang="en" sz="2400">
                <a:solidFill>
                  <a:srgbClr val="FF9900"/>
                </a:solidFill>
              </a:rPr>
              <a:t>:</a:t>
            </a:r>
            <a:r>
              <a:rPr lang="en" sz="2400">
                <a:solidFill>
                  <a:schemeClr val="accent2"/>
                </a:solidFill>
              </a:rPr>
              <a:t> 'adam'</a:t>
            </a:r>
            <a:r>
              <a:rPr lang="en" sz="2400">
                <a:solidFill>
                  <a:srgbClr val="FF9900"/>
                </a:solidFill>
              </a:rPr>
              <a:t>, </a:t>
            </a:r>
            <a:r>
              <a:rPr lang="en" sz="2400">
                <a:solidFill>
                  <a:schemeClr val="accent2"/>
                </a:solidFill>
              </a:rPr>
              <a:t>'dropout_rate'</a:t>
            </a:r>
            <a:r>
              <a:rPr lang="en" sz="2400">
                <a:solidFill>
                  <a:srgbClr val="FF9900"/>
                </a:solidFill>
              </a:rPr>
              <a:t>: </a:t>
            </a:r>
            <a:r>
              <a:rPr lang="en" sz="2400">
                <a:solidFill>
                  <a:schemeClr val="accent2"/>
                </a:solidFill>
              </a:rPr>
              <a:t>0.3</a:t>
            </a:r>
            <a:r>
              <a:rPr lang="en" sz="2400">
                <a:solidFill>
                  <a:srgbClr val="FF9900"/>
                </a:solidFill>
              </a:rPr>
              <a:t>,</a:t>
            </a:r>
            <a:endParaRPr sz="24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 'units'</a:t>
            </a:r>
            <a:r>
              <a:rPr lang="en" sz="2400">
                <a:solidFill>
                  <a:srgbClr val="FF9900"/>
                </a:solidFill>
              </a:rPr>
              <a:t>: </a:t>
            </a:r>
            <a:r>
              <a:rPr lang="en" sz="2400">
                <a:solidFill>
                  <a:schemeClr val="accent2"/>
                </a:solidFill>
              </a:rPr>
              <a:t>128</a:t>
            </a:r>
            <a:r>
              <a:rPr lang="en" sz="2400">
                <a:solidFill>
                  <a:srgbClr val="FF9900"/>
                </a:solidFill>
              </a:rPr>
              <a:t>,</a:t>
            </a:r>
            <a:r>
              <a:rPr lang="en" sz="2400">
                <a:solidFill>
                  <a:schemeClr val="accent2"/>
                </a:solidFill>
              </a:rPr>
              <a:t> </a:t>
            </a:r>
            <a:endParaRPr sz="2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'batch_size'</a:t>
            </a:r>
            <a:r>
              <a:rPr lang="en" sz="2400">
                <a:solidFill>
                  <a:srgbClr val="FF9900"/>
                </a:solidFill>
              </a:rPr>
              <a:t>: </a:t>
            </a:r>
            <a:r>
              <a:rPr lang="en" sz="2400">
                <a:solidFill>
                  <a:schemeClr val="accent2"/>
                </a:solidFill>
              </a:rPr>
              <a:t>32</a:t>
            </a:r>
            <a:r>
              <a:rPr lang="en" sz="2400">
                <a:solidFill>
                  <a:srgbClr val="FF9900"/>
                </a:solidFill>
              </a:rPr>
              <a:t>, </a:t>
            </a:r>
            <a:endParaRPr sz="24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'epochs'</a:t>
            </a:r>
            <a:r>
              <a:rPr lang="en" sz="2400">
                <a:solidFill>
                  <a:srgbClr val="FF9900"/>
                </a:solidFill>
              </a:rPr>
              <a:t>:</a:t>
            </a:r>
            <a:r>
              <a:rPr lang="en" sz="2400">
                <a:solidFill>
                  <a:schemeClr val="accent2"/>
                </a:solidFill>
              </a:rPr>
              <a:t> 100</a:t>
            </a:r>
            <a:r>
              <a:rPr lang="en" sz="2400">
                <a:solidFill>
                  <a:srgbClr val="FF9900"/>
                </a:solidFill>
              </a:rPr>
              <a:t>,</a:t>
            </a:r>
            <a:r>
              <a:rPr lang="en" sz="2400">
                <a:solidFill>
                  <a:schemeClr val="accent2"/>
                </a:solidFill>
              </a:rPr>
              <a:t> 'architecture'</a:t>
            </a:r>
            <a:r>
              <a:rPr lang="en" sz="2400">
                <a:solidFill>
                  <a:srgbClr val="FF9900"/>
                </a:solidFill>
              </a:rPr>
              <a:t>:</a:t>
            </a:r>
            <a:r>
              <a:rPr lang="en" sz="2400">
                <a:solidFill>
                  <a:schemeClr val="accent2"/>
                </a:solidFill>
              </a:rPr>
              <a:t> 'wider'</a:t>
            </a:r>
            <a:r>
              <a:rPr lang="en" sz="2400">
                <a:solidFill>
                  <a:srgbClr val="FF9900"/>
                </a:solidFill>
              </a:rPr>
              <a:t>}</a:t>
            </a:r>
            <a:endParaRPr sz="2400">
              <a:solidFill>
                <a:srgbClr val="FF9900"/>
              </a:solidFill>
            </a:endParaRPr>
          </a:p>
        </p:txBody>
      </p:sp>
      <p:sp>
        <p:nvSpPr>
          <p:cNvPr id="665" name="Google Shape;665;p34"/>
          <p:cNvSpPr/>
          <p:nvPr/>
        </p:nvSpPr>
        <p:spPr>
          <a:xfrm>
            <a:off x="513675" y="786975"/>
            <a:ext cx="3924900" cy="313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</a:rPr>
              <a:t>param_grid = {</a:t>
            </a:r>
            <a:endParaRPr sz="20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</a:rPr>
              <a:t>    'optimizer': </a:t>
            </a:r>
            <a:r>
              <a:rPr lang="en" sz="2000">
                <a:solidFill>
                  <a:schemeClr val="accent2"/>
                </a:solidFill>
              </a:rPr>
              <a:t>['adam', 'sgd']</a:t>
            </a:r>
            <a:r>
              <a:rPr lang="en" sz="2000">
                <a:solidFill>
                  <a:srgbClr val="FF9900"/>
                </a:solidFill>
              </a:rPr>
              <a:t>,</a:t>
            </a:r>
            <a:endParaRPr sz="20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</a:rPr>
              <a:t>    'dropout_rate': </a:t>
            </a:r>
            <a:r>
              <a:rPr lang="en" sz="2000">
                <a:solidFill>
                  <a:schemeClr val="accent2"/>
                </a:solidFill>
              </a:rPr>
              <a:t>[0.0, 0.3]</a:t>
            </a:r>
            <a:r>
              <a:rPr lang="en" sz="2000">
                <a:solidFill>
                  <a:srgbClr val="FF9900"/>
                </a:solidFill>
              </a:rPr>
              <a:t>,</a:t>
            </a:r>
            <a:endParaRPr sz="20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</a:rPr>
              <a:t>    'units':</a:t>
            </a:r>
            <a:r>
              <a:rPr lang="en" sz="2000">
                <a:solidFill>
                  <a:schemeClr val="accent2"/>
                </a:solidFill>
              </a:rPr>
              <a:t> [64, 128]</a:t>
            </a:r>
            <a:r>
              <a:rPr lang="en" sz="2000">
                <a:solidFill>
                  <a:srgbClr val="FF9900"/>
                </a:solidFill>
              </a:rPr>
              <a:t>,</a:t>
            </a:r>
            <a:endParaRPr sz="20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</a:rPr>
              <a:t>    'batch_size': </a:t>
            </a:r>
            <a:r>
              <a:rPr lang="en" sz="2000">
                <a:solidFill>
                  <a:schemeClr val="accent2"/>
                </a:solidFill>
              </a:rPr>
              <a:t>[32, 64]</a:t>
            </a:r>
            <a:r>
              <a:rPr lang="en" sz="2000">
                <a:solidFill>
                  <a:srgbClr val="FF9900"/>
                </a:solidFill>
              </a:rPr>
              <a:t>,</a:t>
            </a:r>
            <a:endParaRPr sz="20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</a:rPr>
              <a:t>    'epochs':</a:t>
            </a:r>
            <a:r>
              <a:rPr lang="en" sz="2000">
                <a:solidFill>
                  <a:schemeClr val="accent2"/>
                </a:solidFill>
              </a:rPr>
              <a:t> [50, 100]</a:t>
            </a:r>
            <a:r>
              <a:rPr lang="en" sz="2000">
                <a:solidFill>
                  <a:srgbClr val="FF9900"/>
                </a:solidFill>
              </a:rPr>
              <a:t>,</a:t>
            </a:r>
            <a:endParaRPr sz="20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</a:rPr>
              <a:t>    'architecture': </a:t>
            </a:r>
            <a:r>
              <a:rPr lang="en" sz="2000">
                <a:solidFill>
                  <a:schemeClr val="accent2"/>
                </a:solidFill>
              </a:rPr>
              <a:t>['simple'</a:t>
            </a:r>
            <a:r>
              <a:rPr lang="en" sz="2000">
                <a:solidFill>
                  <a:srgbClr val="FF9900"/>
                </a:solidFill>
              </a:rPr>
              <a:t>, </a:t>
            </a:r>
            <a:r>
              <a:rPr lang="en" sz="2000">
                <a:solidFill>
                  <a:schemeClr val="accent2"/>
                </a:solidFill>
              </a:rPr>
              <a:t>'deep'</a:t>
            </a:r>
            <a:r>
              <a:rPr lang="en" sz="2000">
                <a:solidFill>
                  <a:srgbClr val="FF9900"/>
                </a:solidFill>
              </a:rPr>
              <a:t>,</a:t>
            </a:r>
            <a:r>
              <a:rPr lang="en" sz="2000">
                <a:solidFill>
                  <a:schemeClr val="accent2"/>
                </a:solidFill>
              </a:rPr>
              <a:t> 'wider']</a:t>
            </a:r>
            <a:r>
              <a:rPr lang="en" sz="2000">
                <a:solidFill>
                  <a:srgbClr val="FF9900"/>
                </a:solidFill>
              </a:rPr>
              <a:t>}</a:t>
            </a:r>
            <a:endParaRPr sz="20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4"/>
          <p:cNvSpPr txBox="1"/>
          <p:nvPr>
            <p:ph type="ctrTitle"/>
          </p:nvPr>
        </p:nvSpPr>
        <p:spPr>
          <a:xfrm>
            <a:off x="839575" y="90475"/>
            <a:ext cx="8115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Fully Connected Feedforward Neural Network (FNN)</a:t>
            </a:r>
            <a:endParaRPr sz="2700"/>
          </a:p>
        </p:txBody>
      </p:sp>
      <p:sp>
        <p:nvSpPr>
          <p:cNvPr id="667" name="Google Shape;667;p34"/>
          <p:cNvSpPr txBox="1"/>
          <p:nvPr/>
        </p:nvSpPr>
        <p:spPr>
          <a:xfrm>
            <a:off x="5558075" y="4037075"/>
            <a:ext cx="2678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Evaluation Results</a:t>
            </a:r>
            <a:endParaRPr b="1" sz="155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AUC-ROC 0.901089  </a:t>
            </a:r>
            <a:endParaRPr sz="12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F1-score 0.903226</a:t>
            </a:r>
            <a:endParaRPr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5"/>
          <p:cNvSpPr txBox="1"/>
          <p:nvPr>
            <p:ph type="ctrTitle"/>
          </p:nvPr>
        </p:nvSpPr>
        <p:spPr>
          <a:xfrm>
            <a:off x="3466900" y="312475"/>
            <a:ext cx="2742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Stacking</a:t>
            </a:r>
            <a:endParaRPr/>
          </a:p>
        </p:txBody>
      </p:sp>
      <p:sp>
        <p:nvSpPr>
          <p:cNvPr id="673" name="Google Shape;673;p35"/>
          <p:cNvSpPr txBox="1"/>
          <p:nvPr/>
        </p:nvSpPr>
        <p:spPr>
          <a:xfrm>
            <a:off x="696600" y="890275"/>
            <a:ext cx="77508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Developed a custom model through stacking the best base model(XGBOOST) and the best FNN Parameters</a:t>
            </a:r>
            <a:endParaRPr sz="18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74" name="Google Shape;674;p35"/>
          <p:cNvSpPr txBox="1"/>
          <p:nvPr/>
        </p:nvSpPr>
        <p:spPr>
          <a:xfrm>
            <a:off x="1349775" y="3079675"/>
            <a:ext cx="33144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Results</a:t>
            </a:r>
            <a:endParaRPr b="1" sz="18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-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Improved Performance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-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Well Regularized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-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Flexibility to add more models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75" name="Google Shape;675;p35"/>
          <p:cNvSpPr txBox="1"/>
          <p:nvPr/>
        </p:nvSpPr>
        <p:spPr>
          <a:xfrm>
            <a:off x="5072650" y="3079675"/>
            <a:ext cx="3868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</a:rPr>
              <a:t>Stacked Model Performance</a:t>
            </a:r>
            <a:endParaRPr b="1" sz="1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Train AUC-ROC: 0.9502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Test AUC-ROC: 0.9599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Train F1-Score: 0.8846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Test F1-Score: 0.8987</a:t>
            </a:r>
            <a:endParaRPr sz="1800">
              <a:solidFill>
                <a:schemeClr val="lt1"/>
              </a:solidFill>
            </a:endParaRPr>
          </a:p>
        </p:txBody>
      </p:sp>
      <p:grpSp>
        <p:nvGrpSpPr>
          <p:cNvPr id="676" name="Google Shape;676;p35"/>
          <p:cNvGrpSpPr/>
          <p:nvPr/>
        </p:nvGrpSpPr>
        <p:grpSpPr>
          <a:xfrm>
            <a:off x="2071150" y="1924650"/>
            <a:ext cx="4789200" cy="761100"/>
            <a:chOff x="1716900" y="2080525"/>
            <a:chExt cx="4789200" cy="761100"/>
          </a:xfrm>
        </p:grpSpPr>
        <p:sp>
          <p:nvSpPr>
            <p:cNvPr id="677" name="Google Shape;677;p35"/>
            <p:cNvSpPr txBox="1"/>
            <p:nvPr/>
          </p:nvSpPr>
          <p:spPr>
            <a:xfrm>
              <a:off x="2637900" y="2080525"/>
              <a:ext cx="3868200" cy="76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rPr>
                <a:t>XGBOOST + FNN Model</a:t>
              </a:r>
              <a:endPara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1716900" y="2163450"/>
              <a:ext cx="4789200" cy="3969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6"/>
          <p:cNvSpPr txBox="1"/>
          <p:nvPr>
            <p:ph type="title"/>
          </p:nvPr>
        </p:nvSpPr>
        <p:spPr>
          <a:xfrm>
            <a:off x="2900250" y="141725"/>
            <a:ext cx="3343500" cy="79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accent6"/>
                </a:solidFill>
              </a:rPr>
              <a:t>Insights</a:t>
            </a:r>
            <a:endParaRPr sz="4600">
              <a:solidFill>
                <a:schemeClr val="accent6"/>
              </a:solidFill>
            </a:endParaRPr>
          </a:p>
        </p:txBody>
      </p:sp>
      <p:sp>
        <p:nvSpPr>
          <p:cNvPr id="684" name="Google Shape;684;p36"/>
          <p:cNvSpPr txBox="1"/>
          <p:nvPr/>
        </p:nvSpPr>
        <p:spPr>
          <a:xfrm>
            <a:off x="768825" y="824850"/>
            <a:ext cx="79632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Char char="●"/>
            </a:pPr>
            <a:r>
              <a:rPr lang="en" sz="1900">
                <a:solidFill>
                  <a:schemeClr val="accent5"/>
                </a:solidFill>
              </a:rPr>
              <a:t>Regularized XGBoost </a:t>
            </a:r>
            <a:r>
              <a:rPr lang="en" sz="1900">
                <a:solidFill>
                  <a:schemeClr val="accent5"/>
                </a:solidFill>
              </a:rPr>
              <a:t>performed</a:t>
            </a:r>
            <a:r>
              <a:rPr lang="en" sz="1900">
                <a:solidFill>
                  <a:schemeClr val="accent5"/>
                </a:solidFill>
              </a:rPr>
              <a:t> well but still struggled with generalization</a:t>
            </a:r>
            <a:endParaRPr sz="1900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5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en" sz="1900">
                <a:solidFill>
                  <a:schemeClr val="accent5"/>
                </a:solidFill>
              </a:rPr>
              <a:t>Sequential Neural net had a high F1-score but struggled with AUC-ROC</a:t>
            </a:r>
            <a:endParaRPr sz="1900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5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Char char="●"/>
            </a:pPr>
            <a:r>
              <a:rPr lang="en" sz="1900">
                <a:solidFill>
                  <a:schemeClr val="accent5"/>
                </a:solidFill>
              </a:rPr>
              <a:t>Stacking </a:t>
            </a:r>
            <a:r>
              <a:rPr lang="en" sz="1900">
                <a:solidFill>
                  <a:schemeClr val="accent5"/>
                </a:solidFill>
              </a:rPr>
              <a:t>the</a:t>
            </a:r>
            <a:r>
              <a:rPr lang="en" sz="1900">
                <a:solidFill>
                  <a:schemeClr val="accent5"/>
                </a:solidFill>
              </a:rPr>
              <a:t> models improved both the performance and Generalization</a:t>
            </a:r>
            <a:endParaRPr sz="1900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9" name="Google Shape;689;p37"/>
          <p:cNvCxnSpPr/>
          <p:nvPr/>
        </p:nvCxnSpPr>
        <p:spPr>
          <a:xfrm flipH="1" rot="5400000">
            <a:off x="96150" y="1743150"/>
            <a:ext cx="3344700" cy="999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0" name="Google Shape;690;p37"/>
          <p:cNvSpPr txBox="1"/>
          <p:nvPr>
            <p:ph type="title"/>
          </p:nvPr>
        </p:nvSpPr>
        <p:spPr>
          <a:xfrm>
            <a:off x="1127700" y="199750"/>
            <a:ext cx="7118400" cy="79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accent4"/>
                </a:solidFill>
              </a:rPr>
              <a:t>CHALLENGES</a:t>
            </a:r>
            <a:endParaRPr sz="4600">
              <a:solidFill>
                <a:schemeClr val="accent4"/>
              </a:solidFill>
            </a:endParaRPr>
          </a:p>
        </p:txBody>
      </p:sp>
      <p:sp>
        <p:nvSpPr>
          <p:cNvPr id="691" name="Google Shape;691;p37"/>
          <p:cNvSpPr txBox="1"/>
          <p:nvPr/>
        </p:nvSpPr>
        <p:spPr>
          <a:xfrm>
            <a:off x="2659500" y="1363500"/>
            <a:ext cx="58041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Char char="●"/>
            </a:pPr>
            <a:r>
              <a:rPr lang="en" sz="2100">
                <a:solidFill>
                  <a:schemeClr val="accent5"/>
                </a:solidFill>
              </a:rPr>
              <a:t>Limited Computing Resources </a:t>
            </a:r>
            <a:endParaRPr sz="2100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 sz="2100">
                <a:solidFill>
                  <a:schemeClr val="accent5"/>
                </a:solidFill>
              </a:rPr>
              <a:t>Working in Different </a:t>
            </a:r>
            <a:r>
              <a:rPr lang="en" sz="2100">
                <a:solidFill>
                  <a:schemeClr val="accent5"/>
                </a:solidFill>
              </a:rPr>
              <a:t>Time Zones</a:t>
            </a:r>
            <a:endParaRPr sz="21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6" name="Google Shape;696;p3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" name="Google Shape;697;p38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" name="Google Shape;698;p38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" name="Google Shape;699;p38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0" name="Google Shape;700;p38"/>
          <p:cNvSpPr txBox="1"/>
          <p:nvPr>
            <p:ph type="ctrTitle"/>
          </p:nvPr>
        </p:nvSpPr>
        <p:spPr>
          <a:xfrm>
            <a:off x="2533050" y="411675"/>
            <a:ext cx="4137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</a:t>
            </a:r>
            <a:endParaRPr/>
          </a:p>
        </p:txBody>
      </p:sp>
      <p:cxnSp>
        <p:nvCxnSpPr>
          <p:cNvPr id="701" name="Google Shape;701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02" name="Google Shape;702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703" name="Google Shape;703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Google Shape;705;p38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706" name="Google Shape;706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Google Shape;708;p38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709" name="Google Shape;709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Google Shape;711;p38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712" name="Google Shape;712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4" name="Google Shape;714;p38"/>
          <p:cNvSpPr txBox="1"/>
          <p:nvPr>
            <p:ph idx="4294967295" type="ctrTitle"/>
          </p:nvPr>
        </p:nvSpPr>
        <p:spPr>
          <a:xfrm>
            <a:off x="220050" y="1977275"/>
            <a:ext cx="2313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PROBLEM UNDERSTANDING  AND EDA</a:t>
            </a:r>
            <a:endParaRPr sz="1600"/>
          </a:p>
        </p:txBody>
      </p:sp>
      <p:sp>
        <p:nvSpPr>
          <p:cNvPr id="715" name="Google Shape;715;p38"/>
          <p:cNvSpPr txBox="1"/>
          <p:nvPr>
            <p:ph idx="4294967295" type="ctrTitle"/>
          </p:nvPr>
        </p:nvSpPr>
        <p:spPr>
          <a:xfrm>
            <a:off x="6720703" y="3660600"/>
            <a:ext cx="2423700" cy="4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MODEL EVALUATION  AND CONCLUSION</a:t>
            </a:r>
            <a:endParaRPr sz="1800"/>
          </a:p>
        </p:txBody>
      </p:sp>
      <p:sp>
        <p:nvSpPr>
          <p:cNvPr id="716" name="Google Shape;716;p38"/>
          <p:cNvSpPr txBox="1"/>
          <p:nvPr>
            <p:ph idx="4294967295" type="ctrTitle"/>
          </p:nvPr>
        </p:nvSpPr>
        <p:spPr>
          <a:xfrm>
            <a:off x="2647200" y="3438422"/>
            <a:ext cx="1881300" cy="4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 ENGINEERING</a:t>
            </a:r>
            <a:endParaRPr sz="1800"/>
          </a:p>
        </p:txBody>
      </p:sp>
      <p:sp>
        <p:nvSpPr>
          <p:cNvPr id="717" name="Google Shape;717;p38"/>
          <p:cNvSpPr txBox="1"/>
          <p:nvPr>
            <p:ph idx="4294967295" type="ctrTitle"/>
          </p:nvPr>
        </p:nvSpPr>
        <p:spPr>
          <a:xfrm>
            <a:off x="4683963" y="1977263"/>
            <a:ext cx="18813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 MODELLING</a:t>
            </a:r>
            <a:endParaRPr sz="1800"/>
          </a:p>
        </p:txBody>
      </p:sp>
      <p:sp>
        <p:nvSpPr>
          <p:cNvPr id="718" name="Google Shape;718;p38"/>
          <p:cNvSpPr txBox="1"/>
          <p:nvPr>
            <p:ph idx="4294967295" type="ctrTitle"/>
          </p:nvPr>
        </p:nvSpPr>
        <p:spPr>
          <a:xfrm>
            <a:off x="907900" y="3282474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WEEK 01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719" name="Google Shape;719;p38"/>
          <p:cNvSpPr txBox="1"/>
          <p:nvPr>
            <p:ph idx="4294967295" type="ctrTitle"/>
          </p:nvPr>
        </p:nvSpPr>
        <p:spPr>
          <a:xfrm>
            <a:off x="2944650" y="2113408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WEEK 02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720" name="Google Shape;720;p38"/>
          <p:cNvSpPr txBox="1"/>
          <p:nvPr>
            <p:ph idx="4294967295" type="ctrTitle"/>
          </p:nvPr>
        </p:nvSpPr>
        <p:spPr>
          <a:xfrm>
            <a:off x="4981400" y="3282474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WEEK</a:t>
            </a:r>
            <a:r>
              <a:rPr lang="en" sz="2400">
                <a:solidFill>
                  <a:schemeClr val="accent3"/>
                </a:solidFill>
              </a:rPr>
              <a:t> 03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721" name="Google Shape;721;p38"/>
          <p:cNvSpPr txBox="1"/>
          <p:nvPr>
            <p:ph idx="4294967295" type="ctrTitle"/>
          </p:nvPr>
        </p:nvSpPr>
        <p:spPr>
          <a:xfrm>
            <a:off x="7018150" y="2113408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</a:rPr>
              <a:t>WEEK</a:t>
            </a:r>
            <a:r>
              <a:rPr lang="en" sz="2400">
                <a:solidFill>
                  <a:schemeClr val="accent4"/>
                </a:solidFill>
              </a:rPr>
              <a:t> 04</a:t>
            </a:r>
            <a:endParaRPr sz="24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9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DOMAIN EXPERTS</a:t>
            </a:r>
            <a:endParaRPr sz="3000"/>
          </a:p>
        </p:txBody>
      </p:sp>
      <p:sp>
        <p:nvSpPr>
          <p:cNvPr id="727" name="Google Shape;727;p39"/>
          <p:cNvSpPr txBox="1"/>
          <p:nvPr>
            <p:ph type="ctrTitle"/>
          </p:nvPr>
        </p:nvSpPr>
        <p:spPr>
          <a:xfrm>
            <a:off x="4696475" y="1315550"/>
            <a:ext cx="2655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Anne Mwirigi</a:t>
            </a:r>
            <a:endParaRPr/>
          </a:p>
        </p:txBody>
      </p:sp>
      <p:sp>
        <p:nvSpPr>
          <p:cNvPr id="728" name="Google Shape;728;p39"/>
          <p:cNvSpPr txBox="1"/>
          <p:nvPr>
            <p:ph idx="1" type="subTitle"/>
          </p:nvPr>
        </p:nvSpPr>
        <p:spPr>
          <a:xfrm>
            <a:off x="4696474" y="1835150"/>
            <a:ext cx="35550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Neurosurgeon</a:t>
            </a: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Aga Khan</a:t>
            </a:r>
            <a:r>
              <a:rPr lang="en" sz="2000"/>
              <a:t> Hospital Nairobi</a:t>
            </a:r>
            <a:endParaRPr sz="2000"/>
          </a:p>
        </p:txBody>
      </p:sp>
      <p:sp>
        <p:nvSpPr>
          <p:cNvPr id="729" name="Google Shape;729;p39"/>
          <p:cNvSpPr txBox="1"/>
          <p:nvPr>
            <p:ph idx="2" type="ctrTitle"/>
          </p:nvPr>
        </p:nvSpPr>
        <p:spPr>
          <a:xfrm>
            <a:off x="1182725" y="3127950"/>
            <a:ext cx="25029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Eugine Onyango  </a:t>
            </a:r>
            <a:endParaRPr/>
          </a:p>
        </p:txBody>
      </p:sp>
      <p:sp>
        <p:nvSpPr>
          <p:cNvPr id="730" name="Google Shape;730;p39"/>
          <p:cNvSpPr txBox="1"/>
          <p:nvPr>
            <p:ph idx="3" type="subTitle"/>
          </p:nvPr>
        </p:nvSpPr>
        <p:spPr>
          <a:xfrm>
            <a:off x="550100" y="3598400"/>
            <a:ext cx="39468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Internal Medicine  and </a:t>
            </a:r>
            <a:r>
              <a:rPr lang="en" sz="2000"/>
              <a:t>Pediatrics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Kenyatta National Hospital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39"/>
          <p:cNvSpPr/>
          <p:nvPr/>
        </p:nvSpPr>
        <p:spPr>
          <a:xfrm>
            <a:off x="1783325" y="1199225"/>
            <a:ext cx="252000" cy="2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39"/>
          <p:cNvSpPr/>
          <p:nvPr/>
        </p:nvSpPr>
        <p:spPr>
          <a:xfrm>
            <a:off x="7252675" y="4147675"/>
            <a:ext cx="252000" cy="2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39"/>
          <p:cNvSpPr/>
          <p:nvPr/>
        </p:nvSpPr>
        <p:spPr>
          <a:xfrm>
            <a:off x="2475475" y="1315550"/>
            <a:ext cx="1625700" cy="145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4" name="Google Shape;734;p39"/>
          <p:cNvGrpSpPr/>
          <p:nvPr/>
        </p:nvGrpSpPr>
        <p:grpSpPr>
          <a:xfrm>
            <a:off x="2770333" y="1425800"/>
            <a:ext cx="1035684" cy="1237425"/>
            <a:chOff x="6703732" y="3346936"/>
            <a:chExt cx="264813" cy="352693"/>
          </a:xfrm>
        </p:grpSpPr>
        <p:sp>
          <p:nvSpPr>
            <p:cNvPr id="735" name="Google Shape;735;p39"/>
            <p:cNvSpPr/>
            <p:nvPr/>
          </p:nvSpPr>
          <p:spPr>
            <a:xfrm>
              <a:off x="6797283" y="3468777"/>
              <a:ext cx="10581" cy="15872"/>
            </a:xfrm>
            <a:custGeom>
              <a:rect b="b" l="l" r="r" t="t"/>
              <a:pathLst>
                <a:path extrusionOk="0" h="501" w="334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84" y="500"/>
                    <a:pt x="167" y="500"/>
                  </a:cubicBezTo>
                  <a:cubicBezTo>
                    <a:pt x="262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6863272" y="3468777"/>
              <a:ext cx="10613" cy="15872"/>
            </a:xfrm>
            <a:custGeom>
              <a:rect b="b" l="l" r="r" t="t"/>
              <a:pathLst>
                <a:path extrusionOk="0" h="501" w="335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00"/>
                    <a:pt x="167" y="500"/>
                  </a:cubicBezTo>
                  <a:cubicBezTo>
                    <a:pt x="263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6814231" y="3507712"/>
              <a:ext cx="43433" cy="15777"/>
            </a:xfrm>
            <a:custGeom>
              <a:rect b="b" l="l" r="r" t="t"/>
              <a:pathLst>
                <a:path extrusionOk="0" h="498" w="1371">
                  <a:moveTo>
                    <a:pt x="174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5"/>
                    <a:pt x="1" y="212"/>
                    <a:pt x="60" y="271"/>
                  </a:cubicBezTo>
                  <a:cubicBezTo>
                    <a:pt x="203" y="402"/>
                    <a:pt x="441" y="497"/>
                    <a:pt x="703" y="497"/>
                  </a:cubicBezTo>
                  <a:cubicBezTo>
                    <a:pt x="953" y="497"/>
                    <a:pt x="1192" y="402"/>
                    <a:pt x="1346" y="271"/>
                  </a:cubicBezTo>
                  <a:cubicBezTo>
                    <a:pt x="1370" y="212"/>
                    <a:pt x="1370" y="105"/>
                    <a:pt x="1311" y="45"/>
                  </a:cubicBezTo>
                  <a:cubicBezTo>
                    <a:pt x="1281" y="15"/>
                    <a:pt x="1242" y="0"/>
                    <a:pt x="1203" y="0"/>
                  </a:cubicBezTo>
                  <a:cubicBezTo>
                    <a:pt x="1165" y="0"/>
                    <a:pt x="1126" y="15"/>
                    <a:pt x="1096" y="45"/>
                  </a:cubicBezTo>
                  <a:cubicBezTo>
                    <a:pt x="1037" y="105"/>
                    <a:pt x="882" y="188"/>
                    <a:pt x="692" y="188"/>
                  </a:cubicBezTo>
                  <a:cubicBezTo>
                    <a:pt x="477" y="188"/>
                    <a:pt x="346" y="105"/>
                    <a:pt x="287" y="45"/>
                  </a:cubicBezTo>
                  <a:cubicBezTo>
                    <a:pt x="257" y="15"/>
                    <a:pt x="215" y="0"/>
                    <a:pt x="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6902143" y="3489876"/>
              <a:ext cx="32" cy="412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6703732" y="3346936"/>
              <a:ext cx="264813" cy="352693"/>
            </a:xfrm>
            <a:custGeom>
              <a:rect b="b" l="l" r="r" t="t"/>
              <a:pathLst>
                <a:path extrusionOk="0" h="11133" w="8359">
                  <a:moveTo>
                    <a:pt x="4120" y="346"/>
                  </a:moveTo>
                  <a:cubicBezTo>
                    <a:pt x="5668" y="346"/>
                    <a:pt x="6918" y="1596"/>
                    <a:pt x="6918" y="3144"/>
                  </a:cubicBezTo>
                  <a:lnTo>
                    <a:pt x="6918" y="8081"/>
                  </a:lnTo>
                  <a:lnTo>
                    <a:pt x="6918" y="8081"/>
                  </a:lnTo>
                  <a:lnTo>
                    <a:pt x="6049" y="7787"/>
                  </a:lnTo>
                  <a:cubicBezTo>
                    <a:pt x="6037" y="7763"/>
                    <a:pt x="6037" y="7739"/>
                    <a:pt x="6013" y="7716"/>
                  </a:cubicBezTo>
                  <a:lnTo>
                    <a:pt x="5608" y="7311"/>
                  </a:lnTo>
                  <a:cubicBezTo>
                    <a:pt x="5537" y="7239"/>
                    <a:pt x="5442" y="7204"/>
                    <a:pt x="5358" y="7204"/>
                  </a:cubicBezTo>
                  <a:lnTo>
                    <a:pt x="5358" y="6608"/>
                  </a:lnTo>
                  <a:cubicBezTo>
                    <a:pt x="5727" y="6406"/>
                    <a:pt x="6037" y="6084"/>
                    <a:pt x="6251" y="5715"/>
                  </a:cubicBezTo>
                  <a:lnTo>
                    <a:pt x="6251" y="7299"/>
                  </a:lnTo>
                  <a:cubicBezTo>
                    <a:pt x="6251" y="7382"/>
                    <a:pt x="6323" y="7466"/>
                    <a:pt x="6406" y="7466"/>
                  </a:cubicBezTo>
                  <a:cubicBezTo>
                    <a:pt x="6501" y="7466"/>
                    <a:pt x="6573" y="7382"/>
                    <a:pt x="6573" y="7299"/>
                  </a:cubicBezTo>
                  <a:lnTo>
                    <a:pt x="6573" y="4144"/>
                  </a:lnTo>
                  <a:cubicBezTo>
                    <a:pt x="6573" y="3882"/>
                    <a:pt x="6394" y="3667"/>
                    <a:pt x="6144" y="3620"/>
                  </a:cubicBezTo>
                  <a:cubicBezTo>
                    <a:pt x="5858" y="3572"/>
                    <a:pt x="5108" y="3370"/>
                    <a:pt x="4418" y="2370"/>
                  </a:cubicBezTo>
                  <a:cubicBezTo>
                    <a:pt x="4358" y="2274"/>
                    <a:pt x="4251" y="2215"/>
                    <a:pt x="4132" y="2215"/>
                  </a:cubicBezTo>
                  <a:cubicBezTo>
                    <a:pt x="4025" y="2215"/>
                    <a:pt x="3918" y="2274"/>
                    <a:pt x="3846" y="2370"/>
                  </a:cubicBezTo>
                  <a:cubicBezTo>
                    <a:pt x="3739" y="2536"/>
                    <a:pt x="3608" y="2679"/>
                    <a:pt x="3477" y="2810"/>
                  </a:cubicBezTo>
                  <a:cubicBezTo>
                    <a:pt x="3418" y="2870"/>
                    <a:pt x="3418" y="2977"/>
                    <a:pt x="3489" y="3036"/>
                  </a:cubicBezTo>
                  <a:cubicBezTo>
                    <a:pt x="3517" y="3065"/>
                    <a:pt x="3557" y="3080"/>
                    <a:pt x="3596" y="3080"/>
                  </a:cubicBezTo>
                  <a:cubicBezTo>
                    <a:pt x="3640" y="3080"/>
                    <a:pt x="3684" y="3062"/>
                    <a:pt x="3715" y="3025"/>
                  </a:cubicBezTo>
                  <a:cubicBezTo>
                    <a:pt x="3858" y="2870"/>
                    <a:pt x="3977" y="2715"/>
                    <a:pt x="4120" y="2536"/>
                  </a:cubicBezTo>
                  <a:lnTo>
                    <a:pt x="4144" y="2536"/>
                  </a:lnTo>
                  <a:cubicBezTo>
                    <a:pt x="4299" y="2739"/>
                    <a:pt x="4537" y="3036"/>
                    <a:pt x="4846" y="3322"/>
                  </a:cubicBezTo>
                  <a:cubicBezTo>
                    <a:pt x="5227" y="3656"/>
                    <a:pt x="5644" y="3858"/>
                    <a:pt x="6085" y="3929"/>
                  </a:cubicBezTo>
                  <a:cubicBezTo>
                    <a:pt x="6168" y="3953"/>
                    <a:pt x="6227" y="4037"/>
                    <a:pt x="6227" y="4120"/>
                  </a:cubicBezTo>
                  <a:lnTo>
                    <a:pt x="6227" y="4501"/>
                  </a:lnTo>
                  <a:cubicBezTo>
                    <a:pt x="6227" y="5656"/>
                    <a:pt x="5287" y="6596"/>
                    <a:pt x="4132" y="6596"/>
                  </a:cubicBezTo>
                  <a:cubicBezTo>
                    <a:pt x="2965" y="6596"/>
                    <a:pt x="2036" y="5656"/>
                    <a:pt x="2036" y="4513"/>
                  </a:cubicBezTo>
                  <a:lnTo>
                    <a:pt x="2036" y="4144"/>
                  </a:lnTo>
                  <a:cubicBezTo>
                    <a:pt x="2036" y="4048"/>
                    <a:pt x="2096" y="3965"/>
                    <a:pt x="2179" y="3953"/>
                  </a:cubicBezTo>
                  <a:cubicBezTo>
                    <a:pt x="2525" y="3894"/>
                    <a:pt x="2846" y="3751"/>
                    <a:pt x="3179" y="3537"/>
                  </a:cubicBezTo>
                  <a:cubicBezTo>
                    <a:pt x="3251" y="3489"/>
                    <a:pt x="3263" y="3382"/>
                    <a:pt x="3227" y="3310"/>
                  </a:cubicBezTo>
                  <a:cubicBezTo>
                    <a:pt x="3196" y="3264"/>
                    <a:pt x="3141" y="3238"/>
                    <a:pt x="3086" y="3238"/>
                  </a:cubicBezTo>
                  <a:cubicBezTo>
                    <a:pt x="3056" y="3238"/>
                    <a:pt x="3026" y="3246"/>
                    <a:pt x="3001" y="3263"/>
                  </a:cubicBezTo>
                  <a:cubicBezTo>
                    <a:pt x="2715" y="3453"/>
                    <a:pt x="2429" y="3572"/>
                    <a:pt x="2132" y="3632"/>
                  </a:cubicBezTo>
                  <a:cubicBezTo>
                    <a:pt x="1894" y="3679"/>
                    <a:pt x="1703" y="3894"/>
                    <a:pt x="1703" y="4156"/>
                  </a:cubicBezTo>
                  <a:lnTo>
                    <a:pt x="1703" y="7311"/>
                  </a:lnTo>
                  <a:cubicBezTo>
                    <a:pt x="1703" y="7406"/>
                    <a:pt x="1774" y="7477"/>
                    <a:pt x="1870" y="7477"/>
                  </a:cubicBezTo>
                  <a:cubicBezTo>
                    <a:pt x="1953" y="7477"/>
                    <a:pt x="2036" y="7406"/>
                    <a:pt x="2036" y="7311"/>
                  </a:cubicBezTo>
                  <a:lnTo>
                    <a:pt x="2036" y="5739"/>
                  </a:lnTo>
                  <a:cubicBezTo>
                    <a:pt x="2239" y="6108"/>
                    <a:pt x="2548" y="6418"/>
                    <a:pt x="2929" y="6632"/>
                  </a:cubicBezTo>
                  <a:lnTo>
                    <a:pt x="2929" y="7227"/>
                  </a:lnTo>
                  <a:cubicBezTo>
                    <a:pt x="2834" y="7227"/>
                    <a:pt x="2751" y="7251"/>
                    <a:pt x="2667" y="7323"/>
                  </a:cubicBezTo>
                  <a:lnTo>
                    <a:pt x="2275" y="7728"/>
                  </a:lnTo>
                  <a:cubicBezTo>
                    <a:pt x="2251" y="7739"/>
                    <a:pt x="2239" y="7775"/>
                    <a:pt x="2227" y="7799"/>
                  </a:cubicBezTo>
                  <a:lnTo>
                    <a:pt x="1322" y="8120"/>
                  </a:lnTo>
                  <a:lnTo>
                    <a:pt x="1322" y="3144"/>
                  </a:lnTo>
                  <a:cubicBezTo>
                    <a:pt x="1322" y="1596"/>
                    <a:pt x="2572" y="346"/>
                    <a:pt x="4120" y="346"/>
                  </a:cubicBezTo>
                  <a:close/>
                  <a:moveTo>
                    <a:pt x="5037" y="6787"/>
                  </a:moveTo>
                  <a:lnTo>
                    <a:pt x="5037" y="7418"/>
                  </a:lnTo>
                  <a:lnTo>
                    <a:pt x="4168" y="8299"/>
                  </a:lnTo>
                  <a:lnTo>
                    <a:pt x="3287" y="7418"/>
                  </a:lnTo>
                  <a:lnTo>
                    <a:pt x="3287" y="6787"/>
                  </a:lnTo>
                  <a:cubicBezTo>
                    <a:pt x="3548" y="6894"/>
                    <a:pt x="3846" y="6954"/>
                    <a:pt x="4168" y="6954"/>
                  </a:cubicBezTo>
                  <a:cubicBezTo>
                    <a:pt x="4477" y="6954"/>
                    <a:pt x="4775" y="6894"/>
                    <a:pt x="5037" y="6787"/>
                  </a:cubicBezTo>
                  <a:close/>
                  <a:moveTo>
                    <a:pt x="2953" y="7549"/>
                  </a:moveTo>
                  <a:lnTo>
                    <a:pt x="3929" y="8513"/>
                  </a:lnTo>
                  <a:lnTo>
                    <a:pt x="3191" y="9132"/>
                  </a:lnTo>
                  <a:lnTo>
                    <a:pt x="3167" y="9132"/>
                  </a:lnTo>
                  <a:lnTo>
                    <a:pt x="2620" y="7882"/>
                  </a:lnTo>
                  <a:lnTo>
                    <a:pt x="2941" y="7549"/>
                  </a:lnTo>
                  <a:close/>
                  <a:moveTo>
                    <a:pt x="5346" y="7561"/>
                  </a:moveTo>
                  <a:lnTo>
                    <a:pt x="5680" y="7894"/>
                  </a:lnTo>
                  <a:lnTo>
                    <a:pt x="5644" y="7966"/>
                  </a:lnTo>
                  <a:cubicBezTo>
                    <a:pt x="5620" y="8061"/>
                    <a:pt x="5644" y="8144"/>
                    <a:pt x="5739" y="8168"/>
                  </a:cubicBezTo>
                  <a:cubicBezTo>
                    <a:pt x="5759" y="8178"/>
                    <a:pt x="5782" y="8183"/>
                    <a:pt x="5804" y="8183"/>
                  </a:cubicBezTo>
                  <a:cubicBezTo>
                    <a:pt x="5860" y="8183"/>
                    <a:pt x="5916" y="8155"/>
                    <a:pt x="5942" y="8120"/>
                  </a:cubicBezTo>
                  <a:lnTo>
                    <a:pt x="6180" y="8192"/>
                  </a:lnTo>
                  <a:lnTo>
                    <a:pt x="6168" y="8359"/>
                  </a:lnTo>
                  <a:cubicBezTo>
                    <a:pt x="6037" y="9347"/>
                    <a:pt x="5180" y="10109"/>
                    <a:pt x="4168" y="10109"/>
                  </a:cubicBezTo>
                  <a:cubicBezTo>
                    <a:pt x="3156" y="10109"/>
                    <a:pt x="2286" y="9347"/>
                    <a:pt x="2155" y="8359"/>
                  </a:cubicBezTo>
                  <a:lnTo>
                    <a:pt x="2120" y="8168"/>
                  </a:lnTo>
                  <a:lnTo>
                    <a:pt x="2346" y="8097"/>
                  </a:lnTo>
                  <a:lnTo>
                    <a:pt x="2870" y="9263"/>
                  </a:lnTo>
                  <a:cubicBezTo>
                    <a:pt x="2917" y="9359"/>
                    <a:pt x="3001" y="9418"/>
                    <a:pt x="3108" y="9454"/>
                  </a:cubicBezTo>
                  <a:cubicBezTo>
                    <a:pt x="3132" y="9454"/>
                    <a:pt x="3156" y="9466"/>
                    <a:pt x="3179" y="9466"/>
                  </a:cubicBezTo>
                  <a:cubicBezTo>
                    <a:pt x="3251" y="9466"/>
                    <a:pt x="3334" y="9442"/>
                    <a:pt x="3394" y="9394"/>
                  </a:cubicBezTo>
                  <a:lnTo>
                    <a:pt x="4144" y="8751"/>
                  </a:lnTo>
                  <a:lnTo>
                    <a:pt x="4906" y="9394"/>
                  </a:lnTo>
                  <a:cubicBezTo>
                    <a:pt x="4965" y="9442"/>
                    <a:pt x="5037" y="9466"/>
                    <a:pt x="5120" y="9466"/>
                  </a:cubicBezTo>
                  <a:cubicBezTo>
                    <a:pt x="5144" y="9466"/>
                    <a:pt x="5156" y="9466"/>
                    <a:pt x="5192" y="9454"/>
                  </a:cubicBezTo>
                  <a:cubicBezTo>
                    <a:pt x="5299" y="9418"/>
                    <a:pt x="5382" y="9359"/>
                    <a:pt x="5430" y="9263"/>
                  </a:cubicBezTo>
                  <a:lnTo>
                    <a:pt x="5680" y="8704"/>
                  </a:lnTo>
                  <a:cubicBezTo>
                    <a:pt x="5715" y="8620"/>
                    <a:pt x="5680" y="8525"/>
                    <a:pt x="5596" y="8501"/>
                  </a:cubicBezTo>
                  <a:cubicBezTo>
                    <a:pt x="5571" y="8492"/>
                    <a:pt x="5547" y="8488"/>
                    <a:pt x="5525" y="8488"/>
                  </a:cubicBezTo>
                  <a:cubicBezTo>
                    <a:pt x="5461" y="8488"/>
                    <a:pt x="5408" y="8523"/>
                    <a:pt x="5382" y="8585"/>
                  </a:cubicBezTo>
                  <a:lnTo>
                    <a:pt x="5132" y="9144"/>
                  </a:lnTo>
                  <a:lnTo>
                    <a:pt x="5096" y="9144"/>
                  </a:lnTo>
                  <a:lnTo>
                    <a:pt x="4370" y="8525"/>
                  </a:lnTo>
                  <a:lnTo>
                    <a:pt x="5334" y="7561"/>
                  </a:lnTo>
                  <a:close/>
                  <a:moveTo>
                    <a:pt x="4168" y="0"/>
                  </a:moveTo>
                  <a:cubicBezTo>
                    <a:pt x="2441" y="0"/>
                    <a:pt x="1036" y="1405"/>
                    <a:pt x="1036" y="3132"/>
                  </a:cubicBezTo>
                  <a:lnTo>
                    <a:pt x="1036" y="8216"/>
                  </a:lnTo>
                  <a:lnTo>
                    <a:pt x="798" y="8311"/>
                  </a:lnTo>
                  <a:cubicBezTo>
                    <a:pt x="322" y="8478"/>
                    <a:pt x="0" y="8930"/>
                    <a:pt x="0" y="9454"/>
                  </a:cubicBezTo>
                  <a:lnTo>
                    <a:pt x="0" y="10978"/>
                  </a:lnTo>
                  <a:cubicBezTo>
                    <a:pt x="0" y="11061"/>
                    <a:pt x="72" y="11133"/>
                    <a:pt x="155" y="11133"/>
                  </a:cubicBezTo>
                  <a:cubicBezTo>
                    <a:pt x="250" y="11133"/>
                    <a:pt x="322" y="11061"/>
                    <a:pt x="322" y="10978"/>
                  </a:cubicBezTo>
                  <a:lnTo>
                    <a:pt x="322" y="9454"/>
                  </a:lnTo>
                  <a:cubicBezTo>
                    <a:pt x="322" y="9347"/>
                    <a:pt x="334" y="9252"/>
                    <a:pt x="381" y="9144"/>
                  </a:cubicBezTo>
                  <a:lnTo>
                    <a:pt x="1203" y="9847"/>
                  </a:lnTo>
                  <a:cubicBezTo>
                    <a:pt x="1322" y="9942"/>
                    <a:pt x="1393" y="10097"/>
                    <a:pt x="1393" y="10240"/>
                  </a:cubicBezTo>
                  <a:lnTo>
                    <a:pt x="1393" y="10978"/>
                  </a:lnTo>
                  <a:cubicBezTo>
                    <a:pt x="1393" y="11061"/>
                    <a:pt x="1465" y="11133"/>
                    <a:pt x="1560" y="11133"/>
                  </a:cubicBezTo>
                  <a:cubicBezTo>
                    <a:pt x="1643" y="11133"/>
                    <a:pt x="1715" y="11061"/>
                    <a:pt x="1715" y="10978"/>
                  </a:cubicBezTo>
                  <a:lnTo>
                    <a:pt x="1715" y="10240"/>
                  </a:lnTo>
                  <a:cubicBezTo>
                    <a:pt x="1715" y="9990"/>
                    <a:pt x="1620" y="9752"/>
                    <a:pt x="1417" y="9585"/>
                  </a:cubicBezTo>
                  <a:lnTo>
                    <a:pt x="560" y="8847"/>
                  </a:lnTo>
                  <a:cubicBezTo>
                    <a:pt x="643" y="8740"/>
                    <a:pt x="786" y="8656"/>
                    <a:pt x="917" y="8609"/>
                  </a:cubicBezTo>
                  <a:lnTo>
                    <a:pt x="1822" y="8275"/>
                  </a:lnTo>
                  <a:lnTo>
                    <a:pt x="1834" y="8382"/>
                  </a:lnTo>
                  <a:cubicBezTo>
                    <a:pt x="1917" y="8954"/>
                    <a:pt x="2191" y="9466"/>
                    <a:pt x="2632" y="9847"/>
                  </a:cubicBezTo>
                  <a:cubicBezTo>
                    <a:pt x="3060" y="10216"/>
                    <a:pt x="3608" y="10418"/>
                    <a:pt x="4180" y="10418"/>
                  </a:cubicBezTo>
                  <a:cubicBezTo>
                    <a:pt x="4739" y="10418"/>
                    <a:pt x="5287" y="10216"/>
                    <a:pt x="5727" y="9847"/>
                  </a:cubicBezTo>
                  <a:cubicBezTo>
                    <a:pt x="6156" y="9466"/>
                    <a:pt x="6430" y="8954"/>
                    <a:pt x="6513" y="8382"/>
                  </a:cubicBezTo>
                  <a:lnTo>
                    <a:pt x="6525" y="8275"/>
                  </a:lnTo>
                  <a:lnTo>
                    <a:pt x="7430" y="8609"/>
                  </a:lnTo>
                  <a:cubicBezTo>
                    <a:pt x="7573" y="8656"/>
                    <a:pt x="7704" y="8740"/>
                    <a:pt x="7787" y="8847"/>
                  </a:cubicBezTo>
                  <a:lnTo>
                    <a:pt x="6930" y="9585"/>
                  </a:lnTo>
                  <a:cubicBezTo>
                    <a:pt x="6739" y="9752"/>
                    <a:pt x="6632" y="9990"/>
                    <a:pt x="6632" y="10240"/>
                  </a:cubicBezTo>
                  <a:lnTo>
                    <a:pt x="6632" y="10978"/>
                  </a:lnTo>
                  <a:cubicBezTo>
                    <a:pt x="6632" y="11061"/>
                    <a:pt x="6704" y="11133"/>
                    <a:pt x="6799" y="11133"/>
                  </a:cubicBezTo>
                  <a:cubicBezTo>
                    <a:pt x="6882" y="11133"/>
                    <a:pt x="6954" y="11061"/>
                    <a:pt x="6954" y="10978"/>
                  </a:cubicBezTo>
                  <a:lnTo>
                    <a:pt x="6954" y="10240"/>
                  </a:lnTo>
                  <a:cubicBezTo>
                    <a:pt x="6954" y="10097"/>
                    <a:pt x="7037" y="9942"/>
                    <a:pt x="7156" y="9847"/>
                  </a:cubicBezTo>
                  <a:lnTo>
                    <a:pt x="7966" y="9144"/>
                  </a:lnTo>
                  <a:cubicBezTo>
                    <a:pt x="8001" y="9252"/>
                    <a:pt x="8025" y="9347"/>
                    <a:pt x="8025" y="9454"/>
                  </a:cubicBezTo>
                  <a:lnTo>
                    <a:pt x="8025" y="10978"/>
                  </a:lnTo>
                  <a:cubicBezTo>
                    <a:pt x="8025" y="11061"/>
                    <a:pt x="8109" y="11133"/>
                    <a:pt x="8192" y="11133"/>
                  </a:cubicBezTo>
                  <a:cubicBezTo>
                    <a:pt x="8287" y="11133"/>
                    <a:pt x="8359" y="11061"/>
                    <a:pt x="8359" y="10978"/>
                  </a:cubicBezTo>
                  <a:lnTo>
                    <a:pt x="8359" y="9454"/>
                  </a:lnTo>
                  <a:cubicBezTo>
                    <a:pt x="8335" y="8930"/>
                    <a:pt x="8001" y="8478"/>
                    <a:pt x="7525" y="8311"/>
                  </a:cubicBezTo>
                  <a:lnTo>
                    <a:pt x="7287" y="8216"/>
                  </a:lnTo>
                  <a:lnTo>
                    <a:pt x="7287" y="3132"/>
                  </a:lnTo>
                  <a:cubicBezTo>
                    <a:pt x="7287" y="1405"/>
                    <a:pt x="5894" y="0"/>
                    <a:pt x="4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0" name="Google Shape;740;p39"/>
          <p:cNvSpPr/>
          <p:nvPr/>
        </p:nvSpPr>
        <p:spPr>
          <a:xfrm>
            <a:off x="4696475" y="3320000"/>
            <a:ext cx="1741800" cy="1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1" name="Google Shape;741;p39"/>
          <p:cNvGrpSpPr/>
          <p:nvPr/>
        </p:nvGrpSpPr>
        <p:grpSpPr>
          <a:xfrm>
            <a:off x="5005749" y="3421707"/>
            <a:ext cx="1171745" cy="1253180"/>
            <a:chOff x="4897750" y="2415639"/>
            <a:chExt cx="279513" cy="357255"/>
          </a:xfrm>
        </p:grpSpPr>
        <p:sp>
          <p:nvSpPr>
            <p:cNvPr id="742" name="Google Shape;742;p39"/>
            <p:cNvSpPr/>
            <p:nvPr/>
          </p:nvSpPr>
          <p:spPr>
            <a:xfrm>
              <a:off x="4964119" y="2715522"/>
              <a:ext cx="10613" cy="55472"/>
            </a:xfrm>
            <a:custGeom>
              <a:rect b="b" l="l" r="r" t="t"/>
              <a:pathLst>
                <a:path extrusionOk="0" h="1751" w="335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63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5098031" y="2715522"/>
              <a:ext cx="10581" cy="55472"/>
            </a:xfrm>
            <a:custGeom>
              <a:rect b="b" l="l" r="r" t="t"/>
              <a:pathLst>
                <a:path extrusionOk="0" h="1751" w="334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51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4897750" y="2415639"/>
              <a:ext cx="279513" cy="357255"/>
            </a:xfrm>
            <a:custGeom>
              <a:rect b="b" l="l" r="r" t="t"/>
              <a:pathLst>
                <a:path extrusionOk="0" h="11277" w="8823">
                  <a:moveTo>
                    <a:pt x="4787" y="299"/>
                  </a:moveTo>
                  <a:cubicBezTo>
                    <a:pt x="5418" y="299"/>
                    <a:pt x="6013" y="584"/>
                    <a:pt x="6430" y="1061"/>
                  </a:cubicBezTo>
                  <a:cubicBezTo>
                    <a:pt x="6834" y="1549"/>
                    <a:pt x="6989" y="2180"/>
                    <a:pt x="6894" y="2799"/>
                  </a:cubicBezTo>
                  <a:lnTo>
                    <a:pt x="6799" y="3311"/>
                  </a:lnTo>
                  <a:lnTo>
                    <a:pt x="6715" y="3311"/>
                  </a:lnTo>
                  <a:cubicBezTo>
                    <a:pt x="6656" y="3311"/>
                    <a:pt x="6608" y="3299"/>
                    <a:pt x="6573" y="3251"/>
                  </a:cubicBezTo>
                  <a:cubicBezTo>
                    <a:pt x="6549" y="3204"/>
                    <a:pt x="6513" y="3156"/>
                    <a:pt x="6537" y="3097"/>
                  </a:cubicBezTo>
                  <a:lnTo>
                    <a:pt x="6561" y="2882"/>
                  </a:lnTo>
                  <a:cubicBezTo>
                    <a:pt x="6596" y="2585"/>
                    <a:pt x="6501" y="2287"/>
                    <a:pt x="6311" y="2061"/>
                  </a:cubicBezTo>
                  <a:cubicBezTo>
                    <a:pt x="6120" y="1834"/>
                    <a:pt x="5834" y="1715"/>
                    <a:pt x="5537" y="1715"/>
                  </a:cubicBezTo>
                  <a:lnTo>
                    <a:pt x="5465" y="1715"/>
                  </a:lnTo>
                  <a:cubicBezTo>
                    <a:pt x="5370" y="1715"/>
                    <a:pt x="5299" y="1787"/>
                    <a:pt x="5299" y="1882"/>
                  </a:cubicBezTo>
                  <a:cubicBezTo>
                    <a:pt x="5299" y="1965"/>
                    <a:pt x="5370" y="2049"/>
                    <a:pt x="5465" y="2049"/>
                  </a:cubicBezTo>
                  <a:lnTo>
                    <a:pt x="5537" y="2049"/>
                  </a:lnTo>
                  <a:cubicBezTo>
                    <a:pt x="5751" y="2049"/>
                    <a:pt x="5942" y="2132"/>
                    <a:pt x="6072" y="2287"/>
                  </a:cubicBezTo>
                  <a:cubicBezTo>
                    <a:pt x="6203" y="2430"/>
                    <a:pt x="6263" y="2644"/>
                    <a:pt x="6251" y="2835"/>
                  </a:cubicBezTo>
                  <a:lnTo>
                    <a:pt x="6215" y="3061"/>
                  </a:lnTo>
                  <a:cubicBezTo>
                    <a:pt x="6203" y="3204"/>
                    <a:pt x="6251" y="3358"/>
                    <a:pt x="6358" y="3466"/>
                  </a:cubicBezTo>
                  <a:cubicBezTo>
                    <a:pt x="6453" y="3561"/>
                    <a:pt x="6596" y="3644"/>
                    <a:pt x="6739" y="3644"/>
                  </a:cubicBezTo>
                  <a:lnTo>
                    <a:pt x="6965" y="3644"/>
                  </a:lnTo>
                  <a:cubicBezTo>
                    <a:pt x="7037" y="3644"/>
                    <a:pt x="7108" y="3668"/>
                    <a:pt x="7168" y="3728"/>
                  </a:cubicBezTo>
                  <a:cubicBezTo>
                    <a:pt x="7239" y="3787"/>
                    <a:pt x="7251" y="3859"/>
                    <a:pt x="7251" y="3942"/>
                  </a:cubicBezTo>
                  <a:cubicBezTo>
                    <a:pt x="7239" y="4073"/>
                    <a:pt x="7096" y="4192"/>
                    <a:pt x="6954" y="4192"/>
                  </a:cubicBezTo>
                  <a:lnTo>
                    <a:pt x="6870" y="4192"/>
                  </a:lnTo>
                  <a:lnTo>
                    <a:pt x="6870" y="4180"/>
                  </a:lnTo>
                  <a:cubicBezTo>
                    <a:pt x="6870" y="4085"/>
                    <a:pt x="6799" y="4013"/>
                    <a:pt x="6715" y="4013"/>
                  </a:cubicBezTo>
                  <a:cubicBezTo>
                    <a:pt x="6620" y="4013"/>
                    <a:pt x="6549" y="4085"/>
                    <a:pt x="6549" y="4180"/>
                  </a:cubicBezTo>
                  <a:cubicBezTo>
                    <a:pt x="6549" y="5347"/>
                    <a:pt x="5596" y="6287"/>
                    <a:pt x="4418" y="6287"/>
                  </a:cubicBezTo>
                  <a:cubicBezTo>
                    <a:pt x="4395" y="6288"/>
                    <a:pt x="4373" y="6288"/>
                    <a:pt x="4351" y="6288"/>
                  </a:cubicBezTo>
                  <a:cubicBezTo>
                    <a:pt x="3169" y="6288"/>
                    <a:pt x="2251" y="5349"/>
                    <a:pt x="2251" y="4192"/>
                  </a:cubicBezTo>
                  <a:cubicBezTo>
                    <a:pt x="2251" y="4097"/>
                    <a:pt x="2179" y="4025"/>
                    <a:pt x="2084" y="4025"/>
                  </a:cubicBezTo>
                  <a:cubicBezTo>
                    <a:pt x="2001" y="4025"/>
                    <a:pt x="1917" y="4097"/>
                    <a:pt x="1917" y="4192"/>
                  </a:cubicBezTo>
                  <a:lnTo>
                    <a:pt x="1917" y="4204"/>
                  </a:lnTo>
                  <a:lnTo>
                    <a:pt x="1822" y="4204"/>
                  </a:lnTo>
                  <a:cubicBezTo>
                    <a:pt x="1739" y="4204"/>
                    <a:pt x="1667" y="4168"/>
                    <a:pt x="1608" y="4109"/>
                  </a:cubicBezTo>
                  <a:cubicBezTo>
                    <a:pt x="1548" y="4061"/>
                    <a:pt x="1536" y="3978"/>
                    <a:pt x="1536" y="3906"/>
                  </a:cubicBezTo>
                  <a:cubicBezTo>
                    <a:pt x="1548" y="3775"/>
                    <a:pt x="1679" y="3656"/>
                    <a:pt x="1834" y="3656"/>
                  </a:cubicBezTo>
                  <a:lnTo>
                    <a:pt x="2024" y="3656"/>
                  </a:lnTo>
                  <a:cubicBezTo>
                    <a:pt x="2179" y="3656"/>
                    <a:pt x="2310" y="3597"/>
                    <a:pt x="2405" y="3478"/>
                  </a:cubicBezTo>
                  <a:cubicBezTo>
                    <a:pt x="2513" y="3370"/>
                    <a:pt x="2560" y="3216"/>
                    <a:pt x="2548" y="3073"/>
                  </a:cubicBezTo>
                  <a:lnTo>
                    <a:pt x="2513" y="2846"/>
                  </a:lnTo>
                  <a:cubicBezTo>
                    <a:pt x="2489" y="2644"/>
                    <a:pt x="2560" y="2442"/>
                    <a:pt x="2691" y="2299"/>
                  </a:cubicBezTo>
                  <a:cubicBezTo>
                    <a:pt x="2834" y="2144"/>
                    <a:pt x="3024" y="2061"/>
                    <a:pt x="3227" y="2061"/>
                  </a:cubicBezTo>
                  <a:lnTo>
                    <a:pt x="4703" y="2061"/>
                  </a:lnTo>
                  <a:cubicBezTo>
                    <a:pt x="4787" y="2061"/>
                    <a:pt x="4870" y="1989"/>
                    <a:pt x="4870" y="1894"/>
                  </a:cubicBezTo>
                  <a:cubicBezTo>
                    <a:pt x="4870" y="1811"/>
                    <a:pt x="4787" y="1727"/>
                    <a:pt x="4703" y="1727"/>
                  </a:cubicBezTo>
                  <a:lnTo>
                    <a:pt x="3227" y="1727"/>
                  </a:lnTo>
                  <a:cubicBezTo>
                    <a:pt x="2929" y="1727"/>
                    <a:pt x="2643" y="1870"/>
                    <a:pt x="2453" y="2073"/>
                  </a:cubicBezTo>
                  <a:cubicBezTo>
                    <a:pt x="2262" y="2299"/>
                    <a:pt x="2155" y="2596"/>
                    <a:pt x="2203" y="2894"/>
                  </a:cubicBezTo>
                  <a:lnTo>
                    <a:pt x="2227" y="3120"/>
                  </a:lnTo>
                  <a:cubicBezTo>
                    <a:pt x="2227" y="3180"/>
                    <a:pt x="2215" y="3216"/>
                    <a:pt x="2191" y="3263"/>
                  </a:cubicBezTo>
                  <a:cubicBezTo>
                    <a:pt x="2155" y="3311"/>
                    <a:pt x="2096" y="3323"/>
                    <a:pt x="2048" y="3323"/>
                  </a:cubicBezTo>
                  <a:lnTo>
                    <a:pt x="1893" y="3323"/>
                  </a:lnTo>
                  <a:lnTo>
                    <a:pt x="1798" y="2763"/>
                  </a:lnTo>
                  <a:cubicBezTo>
                    <a:pt x="1691" y="2144"/>
                    <a:pt x="1881" y="1525"/>
                    <a:pt x="2274" y="1049"/>
                  </a:cubicBezTo>
                  <a:cubicBezTo>
                    <a:pt x="2679" y="572"/>
                    <a:pt x="3275" y="299"/>
                    <a:pt x="3882" y="299"/>
                  </a:cubicBezTo>
                  <a:close/>
                  <a:moveTo>
                    <a:pt x="5453" y="6395"/>
                  </a:moveTo>
                  <a:lnTo>
                    <a:pt x="5453" y="6954"/>
                  </a:lnTo>
                  <a:lnTo>
                    <a:pt x="5453" y="7073"/>
                  </a:lnTo>
                  <a:lnTo>
                    <a:pt x="4370" y="7692"/>
                  </a:lnTo>
                  <a:lnTo>
                    <a:pt x="3298" y="7073"/>
                  </a:lnTo>
                  <a:lnTo>
                    <a:pt x="3298" y="6954"/>
                  </a:lnTo>
                  <a:lnTo>
                    <a:pt x="3298" y="6395"/>
                  </a:lnTo>
                  <a:cubicBezTo>
                    <a:pt x="3632" y="6561"/>
                    <a:pt x="3989" y="6633"/>
                    <a:pt x="4370" y="6633"/>
                  </a:cubicBezTo>
                  <a:cubicBezTo>
                    <a:pt x="4763" y="6633"/>
                    <a:pt x="5120" y="6537"/>
                    <a:pt x="5453" y="6395"/>
                  </a:cubicBezTo>
                  <a:close/>
                  <a:moveTo>
                    <a:pt x="3215" y="7383"/>
                  </a:moveTo>
                  <a:lnTo>
                    <a:pt x="4108" y="7895"/>
                  </a:lnTo>
                  <a:lnTo>
                    <a:pt x="3644" y="8371"/>
                  </a:lnTo>
                  <a:cubicBezTo>
                    <a:pt x="3608" y="8419"/>
                    <a:pt x="3560" y="8431"/>
                    <a:pt x="3513" y="8431"/>
                  </a:cubicBezTo>
                  <a:cubicBezTo>
                    <a:pt x="3453" y="8431"/>
                    <a:pt x="3405" y="8395"/>
                    <a:pt x="3382" y="8359"/>
                  </a:cubicBezTo>
                  <a:lnTo>
                    <a:pt x="2905" y="7788"/>
                  </a:lnTo>
                  <a:lnTo>
                    <a:pt x="3001" y="7680"/>
                  </a:lnTo>
                  <a:cubicBezTo>
                    <a:pt x="3096" y="7597"/>
                    <a:pt x="3155" y="7502"/>
                    <a:pt x="3215" y="7383"/>
                  </a:cubicBezTo>
                  <a:close/>
                  <a:moveTo>
                    <a:pt x="5537" y="7407"/>
                  </a:moveTo>
                  <a:cubicBezTo>
                    <a:pt x="5584" y="7514"/>
                    <a:pt x="5656" y="7609"/>
                    <a:pt x="5751" y="7704"/>
                  </a:cubicBezTo>
                  <a:lnTo>
                    <a:pt x="5846" y="7788"/>
                  </a:lnTo>
                  <a:lnTo>
                    <a:pt x="5370" y="8359"/>
                  </a:lnTo>
                  <a:cubicBezTo>
                    <a:pt x="5346" y="8395"/>
                    <a:pt x="5287" y="8419"/>
                    <a:pt x="5239" y="8431"/>
                  </a:cubicBezTo>
                  <a:cubicBezTo>
                    <a:pt x="5180" y="8431"/>
                    <a:pt x="5132" y="8419"/>
                    <a:pt x="5108" y="8371"/>
                  </a:cubicBezTo>
                  <a:lnTo>
                    <a:pt x="4644" y="7907"/>
                  </a:lnTo>
                  <a:lnTo>
                    <a:pt x="5537" y="7407"/>
                  </a:lnTo>
                  <a:close/>
                  <a:moveTo>
                    <a:pt x="4394" y="8121"/>
                  </a:moveTo>
                  <a:lnTo>
                    <a:pt x="4727" y="8466"/>
                  </a:lnTo>
                  <a:lnTo>
                    <a:pt x="4656" y="8657"/>
                  </a:lnTo>
                  <a:cubicBezTo>
                    <a:pt x="4632" y="8728"/>
                    <a:pt x="4560" y="8788"/>
                    <a:pt x="4477" y="8788"/>
                  </a:cubicBezTo>
                  <a:lnTo>
                    <a:pt x="4287" y="8788"/>
                  </a:lnTo>
                  <a:cubicBezTo>
                    <a:pt x="4215" y="8788"/>
                    <a:pt x="4144" y="8740"/>
                    <a:pt x="4108" y="8657"/>
                  </a:cubicBezTo>
                  <a:lnTo>
                    <a:pt x="4048" y="8466"/>
                  </a:lnTo>
                  <a:lnTo>
                    <a:pt x="4394" y="8121"/>
                  </a:lnTo>
                  <a:close/>
                  <a:moveTo>
                    <a:pt x="3906" y="1"/>
                  </a:moveTo>
                  <a:cubicBezTo>
                    <a:pt x="3191" y="1"/>
                    <a:pt x="2501" y="322"/>
                    <a:pt x="2036" y="870"/>
                  </a:cubicBezTo>
                  <a:cubicBezTo>
                    <a:pt x="1584" y="1418"/>
                    <a:pt x="1370" y="2132"/>
                    <a:pt x="1489" y="2846"/>
                  </a:cubicBezTo>
                  <a:lnTo>
                    <a:pt x="1584" y="3430"/>
                  </a:lnTo>
                  <a:cubicBezTo>
                    <a:pt x="1393" y="3513"/>
                    <a:pt x="1262" y="3692"/>
                    <a:pt x="1250" y="3906"/>
                  </a:cubicBezTo>
                  <a:cubicBezTo>
                    <a:pt x="1239" y="4073"/>
                    <a:pt x="1298" y="4251"/>
                    <a:pt x="1393" y="4370"/>
                  </a:cubicBezTo>
                  <a:cubicBezTo>
                    <a:pt x="1512" y="4490"/>
                    <a:pt x="1679" y="4561"/>
                    <a:pt x="1846" y="4561"/>
                  </a:cubicBezTo>
                  <a:lnTo>
                    <a:pt x="1965" y="4561"/>
                  </a:lnTo>
                  <a:cubicBezTo>
                    <a:pt x="2048" y="5240"/>
                    <a:pt x="2441" y="5859"/>
                    <a:pt x="2989" y="6228"/>
                  </a:cubicBezTo>
                  <a:lnTo>
                    <a:pt x="2989" y="6526"/>
                  </a:lnTo>
                  <a:cubicBezTo>
                    <a:pt x="2703" y="6633"/>
                    <a:pt x="1977" y="6930"/>
                    <a:pt x="1536" y="7657"/>
                  </a:cubicBezTo>
                  <a:lnTo>
                    <a:pt x="881" y="7847"/>
                  </a:lnTo>
                  <a:cubicBezTo>
                    <a:pt x="357" y="8002"/>
                    <a:pt x="0" y="8490"/>
                    <a:pt x="0" y="9026"/>
                  </a:cubicBezTo>
                  <a:lnTo>
                    <a:pt x="0" y="11074"/>
                  </a:lnTo>
                  <a:cubicBezTo>
                    <a:pt x="0" y="11169"/>
                    <a:pt x="72" y="11240"/>
                    <a:pt x="167" y="11240"/>
                  </a:cubicBezTo>
                  <a:cubicBezTo>
                    <a:pt x="250" y="11240"/>
                    <a:pt x="334" y="11169"/>
                    <a:pt x="334" y="11074"/>
                  </a:cubicBezTo>
                  <a:lnTo>
                    <a:pt x="334" y="9026"/>
                  </a:lnTo>
                  <a:cubicBezTo>
                    <a:pt x="334" y="8633"/>
                    <a:pt x="596" y="8276"/>
                    <a:pt x="965" y="8180"/>
                  </a:cubicBezTo>
                  <a:lnTo>
                    <a:pt x="1346" y="8073"/>
                  </a:lnTo>
                  <a:lnTo>
                    <a:pt x="1346" y="8073"/>
                  </a:lnTo>
                  <a:cubicBezTo>
                    <a:pt x="1322" y="8121"/>
                    <a:pt x="1310" y="8145"/>
                    <a:pt x="1298" y="8192"/>
                  </a:cubicBezTo>
                  <a:cubicBezTo>
                    <a:pt x="1250" y="8335"/>
                    <a:pt x="1262" y="8514"/>
                    <a:pt x="1358" y="8657"/>
                  </a:cubicBezTo>
                  <a:lnTo>
                    <a:pt x="1548" y="8931"/>
                  </a:lnTo>
                  <a:lnTo>
                    <a:pt x="1084" y="9395"/>
                  </a:lnTo>
                  <a:cubicBezTo>
                    <a:pt x="953" y="9526"/>
                    <a:pt x="905" y="9704"/>
                    <a:pt x="953" y="9883"/>
                  </a:cubicBezTo>
                  <a:lnTo>
                    <a:pt x="1250" y="11133"/>
                  </a:lnTo>
                  <a:cubicBezTo>
                    <a:pt x="1262" y="11217"/>
                    <a:pt x="1346" y="11252"/>
                    <a:pt x="1417" y="11252"/>
                  </a:cubicBezTo>
                  <a:lnTo>
                    <a:pt x="1465" y="11252"/>
                  </a:lnTo>
                  <a:cubicBezTo>
                    <a:pt x="1548" y="11240"/>
                    <a:pt x="1608" y="11157"/>
                    <a:pt x="1584" y="11062"/>
                  </a:cubicBezTo>
                  <a:lnTo>
                    <a:pt x="1286" y="9812"/>
                  </a:lnTo>
                  <a:cubicBezTo>
                    <a:pt x="1262" y="9752"/>
                    <a:pt x="1286" y="9681"/>
                    <a:pt x="1322" y="9633"/>
                  </a:cubicBezTo>
                  <a:lnTo>
                    <a:pt x="1893" y="9073"/>
                  </a:lnTo>
                  <a:cubicBezTo>
                    <a:pt x="1953" y="9014"/>
                    <a:pt x="1953" y="8919"/>
                    <a:pt x="1905" y="8859"/>
                  </a:cubicBezTo>
                  <a:lnTo>
                    <a:pt x="1631" y="8478"/>
                  </a:lnTo>
                  <a:cubicBezTo>
                    <a:pt x="1608" y="8431"/>
                    <a:pt x="1596" y="8371"/>
                    <a:pt x="1620" y="8311"/>
                  </a:cubicBezTo>
                  <a:cubicBezTo>
                    <a:pt x="1905" y="7442"/>
                    <a:pt x="2655" y="7049"/>
                    <a:pt x="3001" y="6907"/>
                  </a:cubicBezTo>
                  <a:lnTo>
                    <a:pt x="3001" y="7014"/>
                  </a:lnTo>
                  <a:cubicBezTo>
                    <a:pt x="3001" y="7204"/>
                    <a:pt x="2929" y="7383"/>
                    <a:pt x="2798" y="7526"/>
                  </a:cubicBezTo>
                  <a:lnTo>
                    <a:pt x="2584" y="7728"/>
                  </a:lnTo>
                  <a:cubicBezTo>
                    <a:pt x="2286" y="8026"/>
                    <a:pt x="2132" y="8419"/>
                    <a:pt x="2132" y="8847"/>
                  </a:cubicBezTo>
                  <a:lnTo>
                    <a:pt x="2132" y="8990"/>
                  </a:lnTo>
                  <a:cubicBezTo>
                    <a:pt x="2132" y="9085"/>
                    <a:pt x="2203" y="9157"/>
                    <a:pt x="2286" y="9157"/>
                  </a:cubicBezTo>
                  <a:cubicBezTo>
                    <a:pt x="2382" y="9157"/>
                    <a:pt x="2453" y="9085"/>
                    <a:pt x="2453" y="8990"/>
                  </a:cubicBezTo>
                  <a:lnTo>
                    <a:pt x="2453" y="8847"/>
                  </a:lnTo>
                  <a:cubicBezTo>
                    <a:pt x="2453" y="8573"/>
                    <a:pt x="2548" y="8311"/>
                    <a:pt x="2703" y="8097"/>
                  </a:cubicBezTo>
                  <a:lnTo>
                    <a:pt x="3155" y="8633"/>
                  </a:lnTo>
                  <a:cubicBezTo>
                    <a:pt x="3239" y="8740"/>
                    <a:pt x="3382" y="8812"/>
                    <a:pt x="3525" y="8812"/>
                  </a:cubicBezTo>
                  <a:lnTo>
                    <a:pt x="3560" y="8812"/>
                  </a:lnTo>
                  <a:cubicBezTo>
                    <a:pt x="3644" y="8812"/>
                    <a:pt x="3739" y="8788"/>
                    <a:pt x="3810" y="8752"/>
                  </a:cubicBezTo>
                  <a:lnTo>
                    <a:pt x="3822" y="8812"/>
                  </a:lnTo>
                  <a:cubicBezTo>
                    <a:pt x="3858" y="8907"/>
                    <a:pt x="3894" y="8978"/>
                    <a:pt x="3977" y="9038"/>
                  </a:cubicBezTo>
                  <a:lnTo>
                    <a:pt x="3715" y="11097"/>
                  </a:lnTo>
                  <a:cubicBezTo>
                    <a:pt x="3703" y="11181"/>
                    <a:pt x="3775" y="11276"/>
                    <a:pt x="3870" y="11276"/>
                  </a:cubicBezTo>
                  <a:lnTo>
                    <a:pt x="3882" y="11276"/>
                  </a:lnTo>
                  <a:cubicBezTo>
                    <a:pt x="3977" y="11276"/>
                    <a:pt x="4037" y="11217"/>
                    <a:pt x="4048" y="11121"/>
                  </a:cubicBezTo>
                  <a:lnTo>
                    <a:pt x="4287" y="9157"/>
                  </a:lnTo>
                  <a:lnTo>
                    <a:pt x="4537" y="9157"/>
                  </a:lnTo>
                  <a:lnTo>
                    <a:pt x="4775" y="11121"/>
                  </a:lnTo>
                  <a:cubicBezTo>
                    <a:pt x="4787" y="11217"/>
                    <a:pt x="4846" y="11276"/>
                    <a:pt x="4941" y="11276"/>
                  </a:cubicBezTo>
                  <a:lnTo>
                    <a:pt x="4953" y="11276"/>
                  </a:lnTo>
                  <a:cubicBezTo>
                    <a:pt x="5049" y="11252"/>
                    <a:pt x="5108" y="11181"/>
                    <a:pt x="5108" y="11097"/>
                  </a:cubicBezTo>
                  <a:lnTo>
                    <a:pt x="4846" y="9038"/>
                  </a:lnTo>
                  <a:cubicBezTo>
                    <a:pt x="4906" y="8978"/>
                    <a:pt x="4965" y="8907"/>
                    <a:pt x="5001" y="8812"/>
                  </a:cubicBezTo>
                  <a:lnTo>
                    <a:pt x="5013" y="8752"/>
                  </a:lnTo>
                  <a:cubicBezTo>
                    <a:pt x="5084" y="8800"/>
                    <a:pt x="5180" y="8812"/>
                    <a:pt x="5263" y="8812"/>
                  </a:cubicBezTo>
                  <a:lnTo>
                    <a:pt x="5299" y="8812"/>
                  </a:lnTo>
                  <a:cubicBezTo>
                    <a:pt x="5441" y="8812"/>
                    <a:pt x="5584" y="8740"/>
                    <a:pt x="5668" y="8633"/>
                  </a:cubicBezTo>
                  <a:lnTo>
                    <a:pt x="6120" y="8097"/>
                  </a:lnTo>
                  <a:cubicBezTo>
                    <a:pt x="6275" y="8311"/>
                    <a:pt x="6370" y="8573"/>
                    <a:pt x="6370" y="8847"/>
                  </a:cubicBezTo>
                  <a:lnTo>
                    <a:pt x="6370" y="8990"/>
                  </a:lnTo>
                  <a:cubicBezTo>
                    <a:pt x="6370" y="9085"/>
                    <a:pt x="6442" y="9157"/>
                    <a:pt x="6537" y="9157"/>
                  </a:cubicBezTo>
                  <a:cubicBezTo>
                    <a:pt x="6620" y="9157"/>
                    <a:pt x="6692" y="9085"/>
                    <a:pt x="6692" y="8990"/>
                  </a:cubicBezTo>
                  <a:lnTo>
                    <a:pt x="6692" y="8847"/>
                  </a:lnTo>
                  <a:cubicBezTo>
                    <a:pt x="6692" y="8431"/>
                    <a:pt x="6537" y="8026"/>
                    <a:pt x="6239" y="7728"/>
                  </a:cubicBezTo>
                  <a:lnTo>
                    <a:pt x="6025" y="7526"/>
                  </a:lnTo>
                  <a:cubicBezTo>
                    <a:pt x="5894" y="7383"/>
                    <a:pt x="5822" y="7204"/>
                    <a:pt x="5822" y="7014"/>
                  </a:cubicBezTo>
                  <a:lnTo>
                    <a:pt x="5822" y="6907"/>
                  </a:lnTo>
                  <a:cubicBezTo>
                    <a:pt x="6180" y="7061"/>
                    <a:pt x="6918" y="7442"/>
                    <a:pt x="7204" y="8311"/>
                  </a:cubicBezTo>
                  <a:cubicBezTo>
                    <a:pt x="7215" y="8371"/>
                    <a:pt x="7215" y="8431"/>
                    <a:pt x="7192" y="8478"/>
                  </a:cubicBezTo>
                  <a:lnTo>
                    <a:pt x="6918" y="8859"/>
                  </a:lnTo>
                  <a:cubicBezTo>
                    <a:pt x="6870" y="8919"/>
                    <a:pt x="6894" y="9014"/>
                    <a:pt x="6930" y="9073"/>
                  </a:cubicBezTo>
                  <a:lnTo>
                    <a:pt x="7501" y="9633"/>
                  </a:lnTo>
                  <a:cubicBezTo>
                    <a:pt x="7549" y="9681"/>
                    <a:pt x="7561" y="9752"/>
                    <a:pt x="7549" y="9812"/>
                  </a:cubicBezTo>
                  <a:lnTo>
                    <a:pt x="7251" y="11062"/>
                  </a:lnTo>
                  <a:cubicBezTo>
                    <a:pt x="7227" y="11157"/>
                    <a:pt x="7275" y="11240"/>
                    <a:pt x="7370" y="11252"/>
                  </a:cubicBezTo>
                  <a:lnTo>
                    <a:pt x="7406" y="11252"/>
                  </a:lnTo>
                  <a:cubicBezTo>
                    <a:pt x="7489" y="11252"/>
                    <a:pt x="7549" y="11217"/>
                    <a:pt x="7573" y="11133"/>
                  </a:cubicBezTo>
                  <a:lnTo>
                    <a:pt x="7870" y="9883"/>
                  </a:lnTo>
                  <a:cubicBezTo>
                    <a:pt x="7918" y="9704"/>
                    <a:pt x="7858" y="9526"/>
                    <a:pt x="7739" y="9395"/>
                  </a:cubicBezTo>
                  <a:lnTo>
                    <a:pt x="7275" y="8931"/>
                  </a:lnTo>
                  <a:lnTo>
                    <a:pt x="7466" y="8657"/>
                  </a:lnTo>
                  <a:cubicBezTo>
                    <a:pt x="7561" y="8514"/>
                    <a:pt x="7573" y="8359"/>
                    <a:pt x="7525" y="8192"/>
                  </a:cubicBezTo>
                  <a:cubicBezTo>
                    <a:pt x="7513" y="8145"/>
                    <a:pt x="7501" y="8121"/>
                    <a:pt x="7489" y="8073"/>
                  </a:cubicBezTo>
                  <a:lnTo>
                    <a:pt x="7489" y="8073"/>
                  </a:lnTo>
                  <a:lnTo>
                    <a:pt x="7858" y="8180"/>
                  </a:lnTo>
                  <a:cubicBezTo>
                    <a:pt x="8228" y="8276"/>
                    <a:pt x="8501" y="8633"/>
                    <a:pt x="8501" y="9026"/>
                  </a:cubicBezTo>
                  <a:lnTo>
                    <a:pt x="8501" y="11074"/>
                  </a:lnTo>
                  <a:cubicBezTo>
                    <a:pt x="8501" y="11169"/>
                    <a:pt x="8573" y="11240"/>
                    <a:pt x="8656" y="11240"/>
                  </a:cubicBezTo>
                  <a:cubicBezTo>
                    <a:pt x="8751" y="11240"/>
                    <a:pt x="8823" y="11169"/>
                    <a:pt x="8823" y="11074"/>
                  </a:cubicBezTo>
                  <a:lnTo>
                    <a:pt x="8823" y="9026"/>
                  </a:lnTo>
                  <a:cubicBezTo>
                    <a:pt x="8763" y="8466"/>
                    <a:pt x="8406" y="7966"/>
                    <a:pt x="7894" y="7823"/>
                  </a:cubicBezTo>
                  <a:lnTo>
                    <a:pt x="7239" y="7633"/>
                  </a:lnTo>
                  <a:cubicBezTo>
                    <a:pt x="6787" y="6895"/>
                    <a:pt x="6072" y="6597"/>
                    <a:pt x="5775" y="6502"/>
                  </a:cubicBezTo>
                  <a:lnTo>
                    <a:pt x="5775" y="6204"/>
                  </a:lnTo>
                  <a:cubicBezTo>
                    <a:pt x="6323" y="5811"/>
                    <a:pt x="6715" y="5216"/>
                    <a:pt x="6799" y="4537"/>
                  </a:cubicBezTo>
                  <a:lnTo>
                    <a:pt x="6906" y="4537"/>
                  </a:lnTo>
                  <a:cubicBezTo>
                    <a:pt x="7239" y="4537"/>
                    <a:pt x="7501" y="4299"/>
                    <a:pt x="7537" y="4001"/>
                  </a:cubicBezTo>
                  <a:cubicBezTo>
                    <a:pt x="7549" y="3835"/>
                    <a:pt x="7489" y="3656"/>
                    <a:pt x="7382" y="3537"/>
                  </a:cubicBezTo>
                  <a:cubicBezTo>
                    <a:pt x="7311" y="3466"/>
                    <a:pt x="7215" y="3406"/>
                    <a:pt x="7132" y="3370"/>
                  </a:cubicBezTo>
                  <a:lnTo>
                    <a:pt x="7215" y="2894"/>
                  </a:lnTo>
                  <a:cubicBezTo>
                    <a:pt x="7358" y="2180"/>
                    <a:pt x="7156" y="1430"/>
                    <a:pt x="6704" y="882"/>
                  </a:cubicBezTo>
                  <a:cubicBezTo>
                    <a:pt x="6239" y="334"/>
                    <a:pt x="5537" y="1"/>
                    <a:pt x="4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4997700" y="2526551"/>
              <a:ext cx="10201" cy="16252"/>
            </a:xfrm>
            <a:custGeom>
              <a:rect b="b" l="l" r="r" t="t"/>
              <a:pathLst>
                <a:path extrusionOk="0" h="513" w="322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2" y="512"/>
                    <a:pt x="167" y="512"/>
                  </a:cubicBezTo>
                  <a:cubicBezTo>
                    <a:pt x="250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5064830" y="2526551"/>
              <a:ext cx="10233" cy="16252"/>
            </a:xfrm>
            <a:custGeom>
              <a:rect b="b" l="l" r="r" t="t"/>
              <a:pathLst>
                <a:path extrusionOk="0" h="513" w="323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5013160" y="2565865"/>
              <a:ext cx="46063" cy="16157"/>
            </a:xfrm>
            <a:custGeom>
              <a:rect b="b" l="l" r="r" t="t"/>
              <a:pathLst>
                <a:path extrusionOk="0" h="510" w="1454">
                  <a:moveTo>
                    <a:pt x="188" y="1"/>
                  </a:moveTo>
                  <a:cubicBezTo>
                    <a:pt x="146" y="1"/>
                    <a:pt x="102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15" y="414"/>
                    <a:pt x="453" y="510"/>
                    <a:pt x="703" y="510"/>
                  </a:cubicBezTo>
                  <a:cubicBezTo>
                    <a:pt x="977" y="510"/>
                    <a:pt x="1215" y="414"/>
                    <a:pt x="1346" y="283"/>
                  </a:cubicBezTo>
                  <a:cubicBezTo>
                    <a:pt x="1453" y="212"/>
                    <a:pt x="1453" y="105"/>
                    <a:pt x="1370" y="45"/>
                  </a:cubicBezTo>
                  <a:cubicBezTo>
                    <a:pt x="1340" y="15"/>
                    <a:pt x="1301" y="1"/>
                    <a:pt x="1260" y="1"/>
                  </a:cubicBezTo>
                  <a:cubicBezTo>
                    <a:pt x="1218" y="1"/>
                    <a:pt x="1173" y="15"/>
                    <a:pt x="1132" y="45"/>
                  </a:cubicBezTo>
                  <a:cubicBezTo>
                    <a:pt x="1072" y="105"/>
                    <a:pt x="929" y="176"/>
                    <a:pt x="715" y="176"/>
                  </a:cubicBezTo>
                  <a:cubicBezTo>
                    <a:pt x="513" y="176"/>
                    <a:pt x="358" y="105"/>
                    <a:pt x="298" y="45"/>
                  </a:cubicBezTo>
                  <a:cubicBezTo>
                    <a:pt x="268" y="15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4992030" y="2509570"/>
              <a:ext cx="21923" cy="10581"/>
            </a:xfrm>
            <a:custGeom>
              <a:rect b="b" l="l" r="r" t="t"/>
              <a:pathLst>
                <a:path extrusionOk="0" h="334" w="692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525" y="334"/>
                  </a:lnTo>
                  <a:cubicBezTo>
                    <a:pt x="608" y="334"/>
                    <a:pt x="691" y="262"/>
                    <a:pt x="691" y="167"/>
                  </a:cubicBezTo>
                  <a:cubicBezTo>
                    <a:pt x="691" y="84"/>
                    <a:pt x="608" y="1"/>
                    <a:pt x="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5059191" y="2509570"/>
              <a:ext cx="21511" cy="10581"/>
            </a:xfrm>
            <a:custGeom>
              <a:rect b="b" l="l" r="r" t="t"/>
              <a:pathLst>
                <a:path extrusionOk="0" h="334" w="679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2"/>
                    <a:pt x="72" y="334"/>
                    <a:pt x="155" y="334"/>
                  </a:cubicBezTo>
                  <a:lnTo>
                    <a:pt x="512" y="334"/>
                  </a:lnTo>
                  <a:cubicBezTo>
                    <a:pt x="607" y="334"/>
                    <a:pt x="679" y="262"/>
                    <a:pt x="679" y="167"/>
                  </a:cubicBezTo>
                  <a:cubicBezTo>
                    <a:pt x="679" y="84"/>
                    <a:pt x="607" y="1"/>
                    <a:pt x="5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/>
          <p:cNvSpPr txBox="1"/>
          <p:nvPr>
            <p:ph idx="13" type="ctrTitle"/>
          </p:nvPr>
        </p:nvSpPr>
        <p:spPr>
          <a:xfrm>
            <a:off x="5838997" y="3417335"/>
            <a:ext cx="1986300" cy="5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462" name="Google Shape;462;p24"/>
          <p:cNvSpPr txBox="1"/>
          <p:nvPr>
            <p:ph idx="4" type="ctrTitle"/>
          </p:nvPr>
        </p:nvSpPr>
        <p:spPr>
          <a:xfrm>
            <a:off x="3387600" y="2445900"/>
            <a:ext cx="1986300" cy="4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ENGINEERING</a:t>
            </a:r>
            <a:endParaRPr/>
          </a:p>
        </p:txBody>
      </p:sp>
      <p:sp>
        <p:nvSpPr>
          <p:cNvPr id="463" name="Google Shape;463;p24"/>
          <p:cNvSpPr txBox="1"/>
          <p:nvPr>
            <p:ph type="ctrTitle"/>
          </p:nvPr>
        </p:nvSpPr>
        <p:spPr>
          <a:xfrm>
            <a:off x="1874975" y="3889725"/>
            <a:ext cx="2374500" cy="53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464" name="Google Shape;464;p24"/>
          <p:cNvSpPr txBox="1"/>
          <p:nvPr>
            <p:ph idx="3" type="title"/>
          </p:nvPr>
        </p:nvSpPr>
        <p:spPr>
          <a:xfrm>
            <a:off x="2113097" y="3196932"/>
            <a:ext cx="1487400" cy="5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5" name="Google Shape;465;p24"/>
          <p:cNvSpPr txBox="1"/>
          <p:nvPr>
            <p:ph idx="6" type="title"/>
          </p:nvPr>
        </p:nvSpPr>
        <p:spPr>
          <a:xfrm>
            <a:off x="3826898" y="1797138"/>
            <a:ext cx="13938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66" name="Google Shape;466;p24"/>
          <p:cNvSpPr txBox="1"/>
          <p:nvPr>
            <p:ph idx="7" type="ctrTitle"/>
          </p:nvPr>
        </p:nvSpPr>
        <p:spPr>
          <a:xfrm>
            <a:off x="2599250" y="165375"/>
            <a:ext cx="3863100" cy="5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67" name="Google Shape;467;p24"/>
          <p:cNvSpPr txBox="1"/>
          <p:nvPr>
            <p:ph idx="9" type="title"/>
          </p:nvPr>
        </p:nvSpPr>
        <p:spPr>
          <a:xfrm>
            <a:off x="5838476" y="2743124"/>
            <a:ext cx="15471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68" name="Google Shape;468;p24"/>
          <p:cNvSpPr/>
          <p:nvPr/>
        </p:nvSpPr>
        <p:spPr>
          <a:xfrm>
            <a:off x="2113097" y="2197617"/>
            <a:ext cx="699000" cy="76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4"/>
          <p:cNvSpPr/>
          <p:nvPr/>
        </p:nvSpPr>
        <p:spPr>
          <a:xfrm>
            <a:off x="3826898" y="861375"/>
            <a:ext cx="654600" cy="7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4"/>
          <p:cNvSpPr/>
          <p:nvPr/>
        </p:nvSpPr>
        <p:spPr>
          <a:xfrm>
            <a:off x="5838476" y="1770625"/>
            <a:ext cx="726900" cy="73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1" name="Google Shape;471;p24"/>
          <p:cNvCxnSpPr>
            <a:stCxn id="468" idx="1"/>
            <a:endCxn id="464" idx="1"/>
          </p:cNvCxnSpPr>
          <p:nvPr/>
        </p:nvCxnSpPr>
        <p:spPr>
          <a:xfrm>
            <a:off x="2113097" y="2577867"/>
            <a:ext cx="600" cy="8856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24"/>
          <p:cNvCxnSpPr>
            <a:stCxn id="470" idx="1"/>
            <a:endCxn id="467" idx="1"/>
          </p:cNvCxnSpPr>
          <p:nvPr/>
        </p:nvCxnSpPr>
        <p:spPr>
          <a:xfrm>
            <a:off x="5838476" y="2140525"/>
            <a:ext cx="600" cy="8619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3" name="Google Shape;473;p24"/>
          <p:cNvSpPr/>
          <p:nvPr/>
        </p:nvSpPr>
        <p:spPr>
          <a:xfrm>
            <a:off x="3387596" y="955413"/>
            <a:ext cx="202488" cy="21962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4"/>
          <p:cNvSpPr/>
          <p:nvPr/>
        </p:nvSpPr>
        <p:spPr>
          <a:xfrm>
            <a:off x="5424305" y="1770632"/>
            <a:ext cx="210580" cy="213720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5" name="Google Shape;475;p24"/>
          <p:cNvGrpSpPr/>
          <p:nvPr/>
        </p:nvGrpSpPr>
        <p:grpSpPr>
          <a:xfrm>
            <a:off x="3932355" y="966640"/>
            <a:ext cx="458692" cy="501322"/>
            <a:chOff x="3095745" y="3805393"/>
            <a:chExt cx="352840" cy="354717"/>
          </a:xfrm>
        </p:grpSpPr>
        <p:sp>
          <p:nvSpPr>
            <p:cNvPr id="476" name="Google Shape;476;p24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24"/>
          <p:cNvGrpSpPr/>
          <p:nvPr/>
        </p:nvGrpSpPr>
        <p:grpSpPr>
          <a:xfrm>
            <a:off x="5947285" y="1880162"/>
            <a:ext cx="514967" cy="521047"/>
            <a:chOff x="3541011" y="3367320"/>
            <a:chExt cx="348257" cy="346188"/>
          </a:xfrm>
        </p:grpSpPr>
        <p:sp>
          <p:nvSpPr>
            <p:cNvPr id="483" name="Google Shape;483;p24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24"/>
          <p:cNvGrpSpPr/>
          <p:nvPr/>
        </p:nvGrpSpPr>
        <p:grpSpPr>
          <a:xfrm>
            <a:off x="352418" y="861364"/>
            <a:ext cx="885313" cy="824071"/>
            <a:chOff x="238125" y="3745825"/>
            <a:chExt cx="1319000" cy="1318725"/>
          </a:xfrm>
        </p:grpSpPr>
        <p:sp>
          <p:nvSpPr>
            <p:cNvPr id="488" name="Google Shape;488;p24"/>
            <p:cNvSpPr/>
            <p:nvPr/>
          </p:nvSpPr>
          <p:spPr>
            <a:xfrm>
              <a:off x="403175" y="3947200"/>
              <a:ext cx="952350" cy="916050"/>
            </a:xfrm>
            <a:custGeom>
              <a:rect b="b" l="l" r="r" t="t"/>
              <a:pathLst>
                <a:path extrusionOk="0" h="36642" w="38094">
                  <a:moveTo>
                    <a:pt x="19772" y="767"/>
                  </a:moveTo>
                  <a:cubicBezTo>
                    <a:pt x="29462" y="779"/>
                    <a:pt x="37312" y="8629"/>
                    <a:pt x="37325" y="18320"/>
                  </a:cubicBezTo>
                  <a:cubicBezTo>
                    <a:pt x="37325" y="25426"/>
                    <a:pt x="33040" y="31828"/>
                    <a:pt x="26488" y="34537"/>
                  </a:cubicBezTo>
                  <a:cubicBezTo>
                    <a:pt x="24312" y="35439"/>
                    <a:pt x="22029" y="35877"/>
                    <a:pt x="19765" y="35877"/>
                  </a:cubicBezTo>
                  <a:cubicBezTo>
                    <a:pt x="15198" y="35877"/>
                    <a:pt x="10713" y="34093"/>
                    <a:pt x="7360" y="30731"/>
                  </a:cubicBezTo>
                  <a:cubicBezTo>
                    <a:pt x="2332" y="25716"/>
                    <a:pt x="833" y="18168"/>
                    <a:pt x="3554" y="11603"/>
                  </a:cubicBezTo>
                  <a:cubicBezTo>
                    <a:pt x="6263" y="5051"/>
                    <a:pt x="12665" y="767"/>
                    <a:pt x="19772" y="767"/>
                  </a:cubicBezTo>
                  <a:close/>
                  <a:moveTo>
                    <a:pt x="19767" y="1"/>
                  </a:moveTo>
                  <a:cubicBezTo>
                    <a:pt x="15000" y="1"/>
                    <a:pt x="10315" y="1861"/>
                    <a:pt x="6818" y="5366"/>
                  </a:cubicBezTo>
                  <a:cubicBezTo>
                    <a:pt x="1576" y="10608"/>
                    <a:pt x="1" y="18483"/>
                    <a:pt x="2836" y="25338"/>
                  </a:cubicBezTo>
                  <a:cubicBezTo>
                    <a:pt x="5671" y="32181"/>
                    <a:pt x="12362" y="36641"/>
                    <a:pt x="19772" y="36641"/>
                  </a:cubicBezTo>
                  <a:cubicBezTo>
                    <a:pt x="29878" y="36629"/>
                    <a:pt x="38081" y="28438"/>
                    <a:pt x="38093" y="18320"/>
                  </a:cubicBezTo>
                  <a:cubicBezTo>
                    <a:pt x="38081" y="10910"/>
                    <a:pt x="33620" y="4232"/>
                    <a:pt x="26778" y="1397"/>
                  </a:cubicBezTo>
                  <a:cubicBezTo>
                    <a:pt x="24511" y="457"/>
                    <a:pt x="22129" y="1"/>
                    <a:pt x="197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883275" y="4935050"/>
              <a:ext cx="28700" cy="28675"/>
            </a:xfrm>
            <a:custGeom>
              <a:rect b="b" l="l" r="r" t="t"/>
              <a:pathLst>
                <a:path extrusionOk="0" h="1147" w="1148">
                  <a:moveTo>
                    <a:pt x="580" y="0"/>
                  </a:moveTo>
                  <a:cubicBezTo>
                    <a:pt x="253" y="0"/>
                    <a:pt x="1" y="265"/>
                    <a:pt x="1" y="580"/>
                  </a:cubicBezTo>
                  <a:cubicBezTo>
                    <a:pt x="1" y="895"/>
                    <a:pt x="253" y="1147"/>
                    <a:pt x="580" y="1147"/>
                  </a:cubicBezTo>
                  <a:cubicBezTo>
                    <a:pt x="895" y="1147"/>
                    <a:pt x="1147" y="895"/>
                    <a:pt x="1147" y="580"/>
                  </a:cubicBezTo>
                  <a:cubicBezTo>
                    <a:pt x="1147" y="265"/>
                    <a:pt x="895" y="0"/>
                    <a:pt x="58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1018725" y="4917600"/>
              <a:ext cx="31850" cy="28800"/>
            </a:xfrm>
            <a:custGeom>
              <a:rect b="b" l="l" r="r" t="t"/>
              <a:pathLst>
                <a:path extrusionOk="0" h="1152" w="1274">
                  <a:moveTo>
                    <a:pt x="638" y="0"/>
                  </a:moveTo>
                  <a:cubicBezTo>
                    <a:pt x="590" y="0"/>
                    <a:pt x="541" y="6"/>
                    <a:pt x="492" y="18"/>
                  </a:cubicBezTo>
                  <a:cubicBezTo>
                    <a:pt x="190" y="93"/>
                    <a:pt x="1" y="421"/>
                    <a:pt x="89" y="723"/>
                  </a:cubicBezTo>
                  <a:cubicBezTo>
                    <a:pt x="152" y="975"/>
                    <a:pt x="379" y="1152"/>
                    <a:pt x="644" y="1152"/>
                  </a:cubicBezTo>
                  <a:cubicBezTo>
                    <a:pt x="694" y="1152"/>
                    <a:pt x="732" y="1152"/>
                    <a:pt x="782" y="1139"/>
                  </a:cubicBezTo>
                  <a:cubicBezTo>
                    <a:pt x="1085" y="1051"/>
                    <a:pt x="1274" y="736"/>
                    <a:pt x="1198" y="434"/>
                  </a:cubicBezTo>
                  <a:cubicBezTo>
                    <a:pt x="1134" y="168"/>
                    <a:pt x="900" y="0"/>
                    <a:pt x="638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711600" y="4907975"/>
              <a:ext cx="32475" cy="28975"/>
            </a:xfrm>
            <a:custGeom>
              <a:rect b="b" l="l" r="r" t="t"/>
              <a:pathLst>
                <a:path extrusionOk="0" h="1159" w="1299">
                  <a:moveTo>
                    <a:pt x="665" y="1"/>
                  </a:moveTo>
                  <a:cubicBezTo>
                    <a:pt x="417" y="1"/>
                    <a:pt x="183" y="156"/>
                    <a:pt x="101" y="403"/>
                  </a:cubicBezTo>
                  <a:cubicBezTo>
                    <a:pt x="0" y="705"/>
                    <a:pt x="164" y="1033"/>
                    <a:pt x="466" y="1134"/>
                  </a:cubicBezTo>
                  <a:cubicBezTo>
                    <a:pt x="529" y="1146"/>
                    <a:pt x="592" y="1159"/>
                    <a:pt x="643" y="1159"/>
                  </a:cubicBezTo>
                  <a:cubicBezTo>
                    <a:pt x="895" y="1159"/>
                    <a:pt x="1109" y="995"/>
                    <a:pt x="1197" y="756"/>
                  </a:cubicBezTo>
                  <a:cubicBezTo>
                    <a:pt x="1298" y="453"/>
                    <a:pt x="1134" y="126"/>
                    <a:pt x="832" y="25"/>
                  </a:cubicBezTo>
                  <a:cubicBezTo>
                    <a:pt x="777" y="9"/>
                    <a:pt x="721" y="1"/>
                    <a:pt x="665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4"/>
            <p:cNvSpPr/>
            <p:nvPr/>
          </p:nvSpPr>
          <p:spPr>
            <a:xfrm>
              <a:off x="1175625" y="4848450"/>
              <a:ext cx="32775" cy="28650"/>
            </a:xfrm>
            <a:custGeom>
              <a:rect b="b" l="l" r="r" t="t"/>
              <a:pathLst>
                <a:path extrusionOk="0" h="1146" w="1311">
                  <a:moveTo>
                    <a:pt x="657" y="1"/>
                  </a:moveTo>
                  <a:cubicBezTo>
                    <a:pt x="552" y="1"/>
                    <a:pt x="447" y="29"/>
                    <a:pt x="353" y="87"/>
                  </a:cubicBezTo>
                  <a:cubicBezTo>
                    <a:pt x="76" y="264"/>
                    <a:pt x="0" y="616"/>
                    <a:pt x="177" y="881"/>
                  </a:cubicBezTo>
                  <a:cubicBezTo>
                    <a:pt x="290" y="1045"/>
                    <a:pt x="466" y="1146"/>
                    <a:pt x="655" y="1146"/>
                  </a:cubicBezTo>
                  <a:cubicBezTo>
                    <a:pt x="769" y="1146"/>
                    <a:pt x="882" y="1120"/>
                    <a:pt x="970" y="1057"/>
                  </a:cubicBezTo>
                  <a:cubicBezTo>
                    <a:pt x="1235" y="881"/>
                    <a:pt x="1311" y="528"/>
                    <a:pt x="1147" y="264"/>
                  </a:cubicBezTo>
                  <a:cubicBezTo>
                    <a:pt x="1033" y="93"/>
                    <a:pt x="846" y="1"/>
                    <a:pt x="65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4"/>
            <p:cNvSpPr/>
            <p:nvPr/>
          </p:nvSpPr>
          <p:spPr>
            <a:xfrm>
              <a:off x="558800" y="4828875"/>
              <a:ext cx="32475" cy="29000"/>
            </a:xfrm>
            <a:custGeom>
              <a:rect b="b" l="l" r="r" t="t"/>
              <a:pathLst>
                <a:path extrusionOk="0" h="1160" w="1299">
                  <a:moveTo>
                    <a:pt x="646" y="1"/>
                  </a:moveTo>
                  <a:cubicBezTo>
                    <a:pt x="468" y="1"/>
                    <a:pt x="295" y="82"/>
                    <a:pt x="190" y="240"/>
                  </a:cubicBezTo>
                  <a:cubicBezTo>
                    <a:pt x="1" y="492"/>
                    <a:pt x="51" y="858"/>
                    <a:pt x="303" y="1047"/>
                  </a:cubicBezTo>
                  <a:cubicBezTo>
                    <a:pt x="404" y="1122"/>
                    <a:pt x="530" y="1160"/>
                    <a:pt x="643" y="1160"/>
                  </a:cubicBezTo>
                  <a:cubicBezTo>
                    <a:pt x="832" y="1160"/>
                    <a:pt x="996" y="1072"/>
                    <a:pt x="1110" y="921"/>
                  </a:cubicBezTo>
                  <a:cubicBezTo>
                    <a:pt x="1299" y="669"/>
                    <a:pt x="1248" y="303"/>
                    <a:pt x="996" y="114"/>
                  </a:cubicBezTo>
                  <a:cubicBezTo>
                    <a:pt x="889" y="38"/>
                    <a:pt x="766" y="1"/>
                    <a:pt x="6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1303825" y="4733350"/>
              <a:ext cx="32475" cy="28775"/>
            </a:xfrm>
            <a:custGeom>
              <a:rect b="b" l="l" r="r" t="t"/>
              <a:pathLst>
                <a:path extrusionOk="0" h="1151" w="1299">
                  <a:moveTo>
                    <a:pt x="655" y="0"/>
                  </a:moveTo>
                  <a:cubicBezTo>
                    <a:pt x="485" y="0"/>
                    <a:pt x="317" y="74"/>
                    <a:pt x="202" y="218"/>
                  </a:cubicBezTo>
                  <a:cubicBezTo>
                    <a:pt x="1" y="457"/>
                    <a:pt x="51" y="823"/>
                    <a:pt x="291" y="1024"/>
                  </a:cubicBezTo>
                  <a:cubicBezTo>
                    <a:pt x="391" y="1113"/>
                    <a:pt x="517" y="1150"/>
                    <a:pt x="656" y="1150"/>
                  </a:cubicBezTo>
                  <a:cubicBezTo>
                    <a:pt x="832" y="1150"/>
                    <a:pt x="996" y="1075"/>
                    <a:pt x="1097" y="949"/>
                  </a:cubicBezTo>
                  <a:cubicBezTo>
                    <a:pt x="1299" y="697"/>
                    <a:pt x="1261" y="331"/>
                    <a:pt x="1021" y="130"/>
                  </a:cubicBezTo>
                  <a:cubicBezTo>
                    <a:pt x="913" y="43"/>
                    <a:pt x="783" y="0"/>
                    <a:pt x="655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438150" y="4706450"/>
              <a:ext cx="32475" cy="28900"/>
            </a:xfrm>
            <a:custGeom>
              <a:rect b="b" l="l" r="r" t="t"/>
              <a:pathLst>
                <a:path extrusionOk="0" h="1156" w="1299">
                  <a:moveTo>
                    <a:pt x="644" y="0"/>
                  </a:moveTo>
                  <a:cubicBezTo>
                    <a:pt x="530" y="0"/>
                    <a:pt x="414" y="36"/>
                    <a:pt x="316" y="109"/>
                  </a:cubicBezTo>
                  <a:cubicBezTo>
                    <a:pt x="51" y="286"/>
                    <a:pt x="1" y="651"/>
                    <a:pt x="177" y="916"/>
                  </a:cubicBezTo>
                  <a:cubicBezTo>
                    <a:pt x="290" y="1067"/>
                    <a:pt x="467" y="1155"/>
                    <a:pt x="643" y="1155"/>
                  </a:cubicBezTo>
                  <a:cubicBezTo>
                    <a:pt x="769" y="1155"/>
                    <a:pt x="883" y="1117"/>
                    <a:pt x="983" y="1042"/>
                  </a:cubicBezTo>
                  <a:cubicBezTo>
                    <a:pt x="1235" y="865"/>
                    <a:pt x="1298" y="500"/>
                    <a:pt x="1109" y="248"/>
                  </a:cubicBezTo>
                  <a:cubicBezTo>
                    <a:pt x="1002" y="87"/>
                    <a:pt x="824" y="0"/>
                    <a:pt x="644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1390150" y="4584700"/>
              <a:ext cx="32775" cy="28725"/>
            </a:xfrm>
            <a:custGeom>
              <a:rect b="b" l="l" r="r" t="t"/>
              <a:pathLst>
                <a:path extrusionOk="0" h="1149" w="1311">
                  <a:moveTo>
                    <a:pt x="643" y="1"/>
                  </a:moveTo>
                  <a:cubicBezTo>
                    <a:pt x="413" y="1"/>
                    <a:pt x="201" y="136"/>
                    <a:pt x="114" y="367"/>
                  </a:cubicBezTo>
                  <a:cubicBezTo>
                    <a:pt x="0" y="670"/>
                    <a:pt x="139" y="998"/>
                    <a:pt x="441" y="1111"/>
                  </a:cubicBezTo>
                  <a:cubicBezTo>
                    <a:pt x="504" y="1136"/>
                    <a:pt x="580" y="1149"/>
                    <a:pt x="656" y="1149"/>
                  </a:cubicBezTo>
                  <a:cubicBezTo>
                    <a:pt x="895" y="1149"/>
                    <a:pt x="1109" y="1010"/>
                    <a:pt x="1197" y="783"/>
                  </a:cubicBezTo>
                  <a:cubicBezTo>
                    <a:pt x="1311" y="481"/>
                    <a:pt x="1160" y="153"/>
                    <a:pt x="857" y="40"/>
                  </a:cubicBezTo>
                  <a:cubicBezTo>
                    <a:pt x="786" y="13"/>
                    <a:pt x="714" y="1"/>
                    <a:pt x="64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361925" y="4552350"/>
              <a:ext cx="32150" cy="28950"/>
            </a:xfrm>
            <a:custGeom>
              <a:rect b="b" l="l" r="r" t="t"/>
              <a:pathLst>
                <a:path extrusionOk="0" h="1158" w="1286">
                  <a:moveTo>
                    <a:pt x="626" y="1"/>
                  </a:moveTo>
                  <a:cubicBezTo>
                    <a:pt x="573" y="1"/>
                    <a:pt x="519" y="8"/>
                    <a:pt x="466" y="23"/>
                  </a:cubicBezTo>
                  <a:cubicBezTo>
                    <a:pt x="164" y="124"/>
                    <a:pt x="0" y="452"/>
                    <a:pt x="88" y="754"/>
                  </a:cubicBezTo>
                  <a:cubicBezTo>
                    <a:pt x="164" y="994"/>
                    <a:pt x="391" y="1157"/>
                    <a:pt x="643" y="1157"/>
                  </a:cubicBezTo>
                  <a:cubicBezTo>
                    <a:pt x="693" y="1157"/>
                    <a:pt x="756" y="1145"/>
                    <a:pt x="807" y="1132"/>
                  </a:cubicBezTo>
                  <a:cubicBezTo>
                    <a:pt x="1109" y="1031"/>
                    <a:pt x="1285" y="716"/>
                    <a:pt x="1197" y="414"/>
                  </a:cubicBezTo>
                  <a:cubicBezTo>
                    <a:pt x="1114" y="164"/>
                    <a:pt x="876" y="1"/>
                    <a:pt x="62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4"/>
            <p:cNvSpPr/>
            <p:nvPr/>
          </p:nvSpPr>
          <p:spPr>
            <a:xfrm>
              <a:off x="1426700" y="4416200"/>
              <a:ext cx="29625" cy="29000"/>
            </a:xfrm>
            <a:custGeom>
              <a:rect b="b" l="l" r="r" t="t"/>
              <a:pathLst>
                <a:path extrusionOk="0" h="1160" w="1185">
                  <a:moveTo>
                    <a:pt x="595" y="0"/>
                  </a:moveTo>
                  <a:cubicBezTo>
                    <a:pt x="289" y="0"/>
                    <a:pt x="25" y="248"/>
                    <a:pt x="13" y="555"/>
                  </a:cubicBezTo>
                  <a:cubicBezTo>
                    <a:pt x="0" y="870"/>
                    <a:pt x="240" y="1135"/>
                    <a:pt x="567" y="1160"/>
                  </a:cubicBezTo>
                  <a:lnTo>
                    <a:pt x="592" y="1160"/>
                  </a:lnTo>
                  <a:cubicBezTo>
                    <a:pt x="895" y="1160"/>
                    <a:pt x="1147" y="920"/>
                    <a:pt x="1159" y="605"/>
                  </a:cubicBezTo>
                  <a:cubicBezTo>
                    <a:pt x="1185" y="290"/>
                    <a:pt x="933" y="26"/>
                    <a:pt x="618" y="1"/>
                  </a:cubicBezTo>
                  <a:cubicBezTo>
                    <a:pt x="610" y="0"/>
                    <a:pt x="602" y="0"/>
                    <a:pt x="595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338925" y="4382175"/>
              <a:ext cx="29000" cy="29000"/>
            </a:xfrm>
            <a:custGeom>
              <a:rect b="b" l="l" r="r" t="t"/>
              <a:pathLst>
                <a:path extrusionOk="0" h="1160" w="1160">
                  <a:moveTo>
                    <a:pt x="580" y="1"/>
                  </a:moveTo>
                  <a:cubicBezTo>
                    <a:pt x="265" y="1"/>
                    <a:pt x="0" y="253"/>
                    <a:pt x="0" y="568"/>
                  </a:cubicBezTo>
                  <a:cubicBezTo>
                    <a:pt x="0" y="883"/>
                    <a:pt x="252" y="1147"/>
                    <a:pt x="567" y="1160"/>
                  </a:cubicBezTo>
                  <a:lnTo>
                    <a:pt x="580" y="1160"/>
                  </a:lnTo>
                  <a:cubicBezTo>
                    <a:pt x="895" y="1160"/>
                    <a:pt x="1147" y="895"/>
                    <a:pt x="1147" y="580"/>
                  </a:cubicBezTo>
                  <a:cubicBezTo>
                    <a:pt x="1160" y="265"/>
                    <a:pt x="895" y="1"/>
                    <a:pt x="580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1406225" y="4245525"/>
              <a:ext cx="32150" cy="28625"/>
            </a:xfrm>
            <a:custGeom>
              <a:rect b="b" l="l" r="r" t="t"/>
              <a:pathLst>
                <a:path extrusionOk="0" h="1145" w="1286">
                  <a:moveTo>
                    <a:pt x="650" y="0"/>
                  </a:moveTo>
                  <a:cubicBezTo>
                    <a:pt x="597" y="0"/>
                    <a:pt x="544" y="8"/>
                    <a:pt x="491" y="23"/>
                  </a:cubicBezTo>
                  <a:cubicBezTo>
                    <a:pt x="189" y="99"/>
                    <a:pt x="0" y="414"/>
                    <a:pt x="88" y="729"/>
                  </a:cubicBezTo>
                  <a:cubicBezTo>
                    <a:pt x="151" y="968"/>
                    <a:pt x="378" y="1145"/>
                    <a:pt x="643" y="1145"/>
                  </a:cubicBezTo>
                  <a:cubicBezTo>
                    <a:pt x="693" y="1145"/>
                    <a:pt x="743" y="1145"/>
                    <a:pt x="794" y="1132"/>
                  </a:cubicBezTo>
                  <a:cubicBezTo>
                    <a:pt x="1109" y="1044"/>
                    <a:pt x="1285" y="716"/>
                    <a:pt x="1197" y="414"/>
                  </a:cubicBezTo>
                  <a:cubicBezTo>
                    <a:pt x="1124" y="164"/>
                    <a:pt x="897" y="0"/>
                    <a:pt x="65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366950" y="4212875"/>
              <a:ext cx="32175" cy="28825"/>
            </a:xfrm>
            <a:custGeom>
              <a:rect b="b" l="l" r="r" t="t"/>
              <a:pathLst>
                <a:path extrusionOk="0" h="1153" w="1287">
                  <a:moveTo>
                    <a:pt x="642" y="0"/>
                  </a:moveTo>
                  <a:cubicBezTo>
                    <a:pt x="403" y="0"/>
                    <a:pt x="181" y="145"/>
                    <a:pt x="102" y="384"/>
                  </a:cubicBezTo>
                  <a:cubicBezTo>
                    <a:pt x="1" y="686"/>
                    <a:pt x="152" y="1014"/>
                    <a:pt x="454" y="1115"/>
                  </a:cubicBezTo>
                  <a:cubicBezTo>
                    <a:pt x="517" y="1140"/>
                    <a:pt x="580" y="1153"/>
                    <a:pt x="643" y="1153"/>
                  </a:cubicBezTo>
                  <a:cubicBezTo>
                    <a:pt x="895" y="1153"/>
                    <a:pt x="1110" y="989"/>
                    <a:pt x="1185" y="762"/>
                  </a:cubicBezTo>
                  <a:cubicBezTo>
                    <a:pt x="1286" y="460"/>
                    <a:pt x="1135" y="132"/>
                    <a:pt x="832" y="31"/>
                  </a:cubicBezTo>
                  <a:cubicBezTo>
                    <a:pt x="769" y="10"/>
                    <a:pt x="705" y="0"/>
                    <a:pt x="642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1334075" y="4089025"/>
              <a:ext cx="32775" cy="28875"/>
            </a:xfrm>
            <a:custGeom>
              <a:rect b="b" l="l" r="r" t="t"/>
              <a:pathLst>
                <a:path extrusionOk="0" h="1155" w="1311">
                  <a:moveTo>
                    <a:pt x="654" y="1"/>
                  </a:moveTo>
                  <a:cubicBezTo>
                    <a:pt x="547" y="1"/>
                    <a:pt x="438" y="31"/>
                    <a:pt x="341" y="96"/>
                  </a:cubicBezTo>
                  <a:cubicBezTo>
                    <a:pt x="76" y="273"/>
                    <a:pt x="0" y="638"/>
                    <a:pt x="189" y="903"/>
                  </a:cubicBezTo>
                  <a:cubicBezTo>
                    <a:pt x="290" y="1054"/>
                    <a:pt x="467" y="1155"/>
                    <a:pt x="668" y="1155"/>
                  </a:cubicBezTo>
                  <a:cubicBezTo>
                    <a:pt x="782" y="1155"/>
                    <a:pt x="883" y="1117"/>
                    <a:pt x="983" y="1054"/>
                  </a:cubicBezTo>
                  <a:cubicBezTo>
                    <a:pt x="1248" y="877"/>
                    <a:pt x="1311" y="525"/>
                    <a:pt x="1135" y="260"/>
                  </a:cubicBezTo>
                  <a:cubicBezTo>
                    <a:pt x="1023" y="92"/>
                    <a:pt x="840" y="1"/>
                    <a:pt x="65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448225" y="4061375"/>
              <a:ext cx="32475" cy="28800"/>
            </a:xfrm>
            <a:custGeom>
              <a:rect b="b" l="l" r="r" t="t"/>
              <a:pathLst>
                <a:path extrusionOk="0" h="1152" w="1299">
                  <a:moveTo>
                    <a:pt x="643" y="0"/>
                  </a:moveTo>
                  <a:cubicBezTo>
                    <a:pt x="470" y="0"/>
                    <a:pt x="300" y="77"/>
                    <a:pt x="190" y="232"/>
                  </a:cubicBezTo>
                  <a:cubicBezTo>
                    <a:pt x="1" y="471"/>
                    <a:pt x="51" y="837"/>
                    <a:pt x="303" y="1026"/>
                  </a:cubicBezTo>
                  <a:cubicBezTo>
                    <a:pt x="404" y="1114"/>
                    <a:pt x="530" y="1152"/>
                    <a:pt x="656" y="1152"/>
                  </a:cubicBezTo>
                  <a:cubicBezTo>
                    <a:pt x="832" y="1152"/>
                    <a:pt x="996" y="1063"/>
                    <a:pt x="1110" y="925"/>
                  </a:cubicBezTo>
                  <a:cubicBezTo>
                    <a:pt x="1299" y="673"/>
                    <a:pt x="1248" y="307"/>
                    <a:pt x="996" y="118"/>
                  </a:cubicBezTo>
                  <a:cubicBezTo>
                    <a:pt x="891" y="40"/>
                    <a:pt x="767" y="0"/>
                    <a:pt x="643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1217525" y="3962800"/>
              <a:ext cx="32475" cy="28775"/>
            </a:xfrm>
            <a:custGeom>
              <a:rect b="b" l="l" r="r" t="t"/>
              <a:pathLst>
                <a:path extrusionOk="0" h="1151" w="1299">
                  <a:moveTo>
                    <a:pt x="642" y="1"/>
                  </a:moveTo>
                  <a:cubicBezTo>
                    <a:pt x="474" y="1"/>
                    <a:pt x="309" y="75"/>
                    <a:pt x="202" y="218"/>
                  </a:cubicBezTo>
                  <a:cubicBezTo>
                    <a:pt x="0" y="470"/>
                    <a:pt x="51" y="836"/>
                    <a:pt x="290" y="1037"/>
                  </a:cubicBezTo>
                  <a:cubicBezTo>
                    <a:pt x="391" y="1113"/>
                    <a:pt x="517" y="1151"/>
                    <a:pt x="655" y="1151"/>
                  </a:cubicBezTo>
                  <a:cubicBezTo>
                    <a:pt x="832" y="1151"/>
                    <a:pt x="996" y="1075"/>
                    <a:pt x="1109" y="936"/>
                  </a:cubicBezTo>
                  <a:cubicBezTo>
                    <a:pt x="1298" y="684"/>
                    <a:pt x="1260" y="319"/>
                    <a:pt x="1008" y="130"/>
                  </a:cubicBezTo>
                  <a:cubicBezTo>
                    <a:pt x="900" y="43"/>
                    <a:pt x="770" y="1"/>
                    <a:pt x="64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572350" y="3942525"/>
              <a:ext cx="33100" cy="28900"/>
            </a:xfrm>
            <a:custGeom>
              <a:rect b="b" l="l" r="r" t="t"/>
              <a:pathLst>
                <a:path extrusionOk="0" h="1156" w="1324">
                  <a:moveTo>
                    <a:pt x="679" y="0"/>
                  </a:moveTo>
                  <a:cubicBezTo>
                    <a:pt x="563" y="0"/>
                    <a:pt x="444" y="36"/>
                    <a:pt x="341" y="109"/>
                  </a:cubicBezTo>
                  <a:cubicBezTo>
                    <a:pt x="76" y="286"/>
                    <a:pt x="1" y="639"/>
                    <a:pt x="190" y="903"/>
                  </a:cubicBezTo>
                  <a:cubicBezTo>
                    <a:pt x="303" y="1067"/>
                    <a:pt x="479" y="1155"/>
                    <a:pt x="668" y="1155"/>
                  </a:cubicBezTo>
                  <a:cubicBezTo>
                    <a:pt x="782" y="1155"/>
                    <a:pt x="895" y="1117"/>
                    <a:pt x="996" y="1054"/>
                  </a:cubicBezTo>
                  <a:cubicBezTo>
                    <a:pt x="1261" y="878"/>
                    <a:pt x="1324" y="513"/>
                    <a:pt x="1147" y="248"/>
                  </a:cubicBezTo>
                  <a:cubicBezTo>
                    <a:pt x="1040" y="87"/>
                    <a:pt x="862" y="0"/>
                    <a:pt x="67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1067250" y="3879100"/>
              <a:ext cx="32475" cy="28675"/>
            </a:xfrm>
            <a:custGeom>
              <a:rect b="b" l="l" r="r" t="t"/>
              <a:pathLst>
                <a:path extrusionOk="0" h="1147" w="1299">
                  <a:moveTo>
                    <a:pt x="646" y="0"/>
                  </a:moveTo>
                  <a:cubicBezTo>
                    <a:pt x="418" y="0"/>
                    <a:pt x="202" y="144"/>
                    <a:pt x="114" y="378"/>
                  </a:cubicBezTo>
                  <a:cubicBezTo>
                    <a:pt x="1" y="681"/>
                    <a:pt x="152" y="1008"/>
                    <a:pt x="454" y="1122"/>
                  </a:cubicBezTo>
                  <a:cubicBezTo>
                    <a:pt x="517" y="1134"/>
                    <a:pt x="580" y="1147"/>
                    <a:pt x="656" y="1147"/>
                  </a:cubicBezTo>
                  <a:cubicBezTo>
                    <a:pt x="895" y="1147"/>
                    <a:pt x="1109" y="996"/>
                    <a:pt x="1198" y="769"/>
                  </a:cubicBezTo>
                  <a:cubicBezTo>
                    <a:pt x="1298" y="479"/>
                    <a:pt x="1147" y="139"/>
                    <a:pt x="845" y="38"/>
                  </a:cubicBezTo>
                  <a:cubicBezTo>
                    <a:pt x="780" y="12"/>
                    <a:pt x="712" y="0"/>
                    <a:pt x="646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727975" y="3868450"/>
              <a:ext cx="32150" cy="28625"/>
            </a:xfrm>
            <a:custGeom>
              <a:rect b="b" l="l" r="r" t="t"/>
              <a:pathLst>
                <a:path extrusionOk="0" h="1145" w="1286">
                  <a:moveTo>
                    <a:pt x="650" y="0"/>
                  </a:moveTo>
                  <a:cubicBezTo>
                    <a:pt x="598" y="0"/>
                    <a:pt x="545" y="7"/>
                    <a:pt x="492" y="23"/>
                  </a:cubicBezTo>
                  <a:cubicBezTo>
                    <a:pt x="177" y="111"/>
                    <a:pt x="0" y="426"/>
                    <a:pt x="101" y="741"/>
                  </a:cubicBezTo>
                  <a:cubicBezTo>
                    <a:pt x="162" y="972"/>
                    <a:pt x="376" y="1145"/>
                    <a:pt x="629" y="1145"/>
                  </a:cubicBezTo>
                  <a:cubicBezTo>
                    <a:pt x="638" y="1145"/>
                    <a:pt x="647" y="1145"/>
                    <a:pt x="656" y="1144"/>
                  </a:cubicBezTo>
                  <a:cubicBezTo>
                    <a:pt x="706" y="1144"/>
                    <a:pt x="756" y="1144"/>
                    <a:pt x="807" y="1132"/>
                  </a:cubicBezTo>
                  <a:cubicBezTo>
                    <a:pt x="1122" y="1044"/>
                    <a:pt x="1286" y="716"/>
                    <a:pt x="1197" y="414"/>
                  </a:cubicBezTo>
                  <a:cubicBezTo>
                    <a:pt x="1125" y="164"/>
                    <a:pt x="897" y="0"/>
                    <a:pt x="65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899975" y="3846625"/>
              <a:ext cx="29325" cy="28700"/>
            </a:xfrm>
            <a:custGeom>
              <a:rect b="b" l="l" r="r" t="t"/>
              <a:pathLst>
                <a:path extrusionOk="0" h="1148" w="1173">
                  <a:moveTo>
                    <a:pt x="583" y="1"/>
                  </a:moveTo>
                  <a:cubicBezTo>
                    <a:pt x="278" y="1"/>
                    <a:pt x="25" y="248"/>
                    <a:pt x="13" y="556"/>
                  </a:cubicBezTo>
                  <a:cubicBezTo>
                    <a:pt x="0" y="871"/>
                    <a:pt x="252" y="1148"/>
                    <a:pt x="567" y="1148"/>
                  </a:cubicBezTo>
                  <a:lnTo>
                    <a:pt x="593" y="1148"/>
                  </a:lnTo>
                  <a:cubicBezTo>
                    <a:pt x="895" y="1148"/>
                    <a:pt x="1147" y="908"/>
                    <a:pt x="1160" y="593"/>
                  </a:cubicBezTo>
                  <a:cubicBezTo>
                    <a:pt x="1172" y="278"/>
                    <a:pt x="920" y="14"/>
                    <a:pt x="605" y="1"/>
                  </a:cubicBezTo>
                  <a:cubicBezTo>
                    <a:pt x="598" y="1"/>
                    <a:pt x="590" y="1"/>
                    <a:pt x="58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880750" y="5030800"/>
              <a:ext cx="33750" cy="33750"/>
            </a:xfrm>
            <a:custGeom>
              <a:rect b="b" l="l" r="r" t="t"/>
              <a:pathLst>
                <a:path extrusionOk="0" h="1350" w="1350">
                  <a:moveTo>
                    <a:pt x="681" y="1"/>
                  </a:moveTo>
                  <a:cubicBezTo>
                    <a:pt x="303" y="1"/>
                    <a:pt x="1" y="303"/>
                    <a:pt x="1" y="681"/>
                  </a:cubicBezTo>
                  <a:cubicBezTo>
                    <a:pt x="1" y="1047"/>
                    <a:pt x="303" y="1349"/>
                    <a:pt x="681" y="1349"/>
                  </a:cubicBezTo>
                  <a:cubicBezTo>
                    <a:pt x="688" y="1349"/>
                    <a:pt x="695" y="1350"/>
                    <a:pt x="702" y="1350"/>
                  </a:cubicBezTo>
                  <a:cubicBezTo>
                    <a:pt x="1058" y="1350"/>
                    <a:pt x="1349" y="1040"/>
                    <a:pt x="1349" y="681"/>
                  </a:cubicBezTo>
                  <a:cubicBezTo>
                    <a:pt x="1349" y="303"/>
                    <a:pt x="1047" y="1"/>
                    <a:pt x="681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4"/>
            <p:cNvSpPr/>
            <p:nvPr/>
          </p:nvSpPr>
          <p:spPr>
            <a:xfrm>
              <a:off x="1040800" y="5010050"/>
              <a:ext cx="37500" cy="34025"/>
            </a:xfrm>
            <a:custGeom>
              <a:rect b="b" l="l" r="r" t="t"/>
              <a:pathLst>
                <a:path extrusionOk="0" h="1361" w="1500">
                  <a:moveTo>
                    <a:pt x="755" y="0"/>
                  </a:moveTo>
                  <a:cubicBezTo>
                    <a:pt x="698" y="0"/>
                    <a:pt x="639" y="8"/>
                    <a:pt x="580" y="24"/>
                  </a:cubicBezTo>
                  <a:cubicBezTo>
                    <a:pt x="214" y="125"/>
                    <a:pt x="0" y="491"/>
                    <a:pt x="88" y="856"/>
                  </a:cubicBezTo>
                  <a:cubicBezTo>
                    <a:pt x="176" y="1159"/>
                    <a:pt x="441" y="1360"/>
                    <a:pt x="756" y="1360"/>
                  </a:cubicBezTo>
                  <a:cubicBezTo>
                    <a:pt x="806" y="1360"/>
                    <a:pt x="869" y="1360"/>
                    <a:pt x="920" y="1335"/>
                  </a:cubicBezTo>
                  <a:cubicBezTo>
                    <a:pt x="1285" y="1247"/>
                    <a:pt x="1500" y="869"/>
                    <a:pt x="1411" y="516"/>
                  </a:cubicBezTo>
                  <a:cubicBezTo>
                    <a:pt x="1327" y="209"/>
                    <a:pt x="1056" y="0"/>
                    <a:pt x="755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677875" y="4998800"/>
              <a:ext cx="38475" cy="34250"/>
            </a:xfrm>
            <a:custGeom>
              <a:rect b="b" l="l" r="r" t="t"/>
              <a:pathLst>
                <a:path extrusionOk="0" h="1370" w="1539">
                  <a:moveTo>
                    <a:pt x="774" y="1"/>
                  </a:moveTo>
                  <a:cubicBezTo>
                    <a:pt x="488" y="1"/>
                    <a:pt x="218" y="178"/>
                    <a:pt x="127" y="462"/>
                  </a:cubicBezTo>
                  <a:cubicBezTo>
                    <a:pt x="1" y="827"/>
                    <a:pt x="202" y="1205"/>
                    <a:pt x="555" y="1331"/>
                  </a:cubicBezTo>
                  <a:cubicBezTo>
                    <a:pt x="631" y="1344"/>
                    <a:pt x="694" y="1356"/>
                    <a:pt x="769" y="1369"/>
                  </a:cubicBezTo>
                  <a:cubicBezTo>
                    <a:pt x="1072" y="1369"/>
                    <a:pt x="1324" y="1167"/>
                    <a:pt x="1412" y="890"/>
                  </a:cubicBezTo>
                  <a:cubicBezTo>
                    <a:pt x="1538" y="537"/>
                    <a:pt x="1337" y="147"/>
                    <a:pt x="984" y="33"/>
                  </a:cubicBezTo>
                  <a:cubicBezTo>
                    <a:pt x="914" y="11"/>
                    <a:pt x="844" y="1"/>
                    <a:pt x="77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4"/>
            <p:cNvSpPr/>
            <p:nvPr/>
          </p:nvSpPr>
          <p:spPr>
            <a:xfrm>
              <a:off x="1226025" y="4928250"/>
              <a:ext cx="38775" cy="34225"/>
            </a:xfrm>
            <a:custGeom>
              <a:rect b="b" l="l" r="r" t="t"/>
              <a:pathLst>
                <a:path extrusionOk="0" h="1369" w="1551">
                  <a:moveTo>
                    <a:pt x="774" y="0"/>
                  </a:moveTo>
                  <a:cubicBezTo>
                    <a:pt x="647" y="0"/>
                    <a:pt x="518" y="35"/>
                    <a:pt x="404" y="108"/>
                  </a:cubicBezTo>
                  <a:cubicBezTo>
                    <a:pt x="89" y="310"/>
                    <a:pt x="0" y="738"/>
                    <a:pt x="202" y="1053"/>
                  </a:cubicBezTo>
                  <a:cubicBezTo>
                    <a:pt x="328" y="1242"/>
                    <a:pt x="542" y="1368"/>
                    <a:pt x="782" y="1368"/>
                  </a:cubicBezTo>
                  <a:cubicBezTo>
                    <a:pt x="908" y="1356"/>
                    <a:pt x="1034" y="1331"/>
                    <a:pt x="1147" y="1255"/>
                  </a:cubicBezTo>
                  <a:cubicBezTo>
                    <a:pt x="1462" y="1053"/>
                    <a:pt x="1550" y="625"/>
                    <a:pt x="1349" y="310"/>
                  </a:cubicBezTo>
                  <a:cubicBezTo>
                    <a:pt x="1220" y="109"/>
                    <a:pt x="999" y="0"/>
                    <a:pt x="774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497700" y="4905725"/>
              <a:ext cx="38125" cy="33750"/>
            </a:xfrm>
            <a:custGeom>
              <a:rect b="b" l="l" r="r" t="t"/>
              <a:pathLst>
                <a:path extrusionOk="0" h="1350" w="1525">
                  <a:moveTo>
                    <a:pt x="764" y="1"/>
                  </a:moveTo>
                  <a:cubicBezTo>
                    <a:pt x="557" y="1"/>
                    <a:pt x="351" y="96"/>
                    <a:pt x="214" y="279"/>
                  </a:cubicBezTo>
                  <a:cubicBezTo>
                    <a:pt x="0" y="568"/>
                    <a:pt x="63" y="997"/>
                    <a:pt x="366" y="1224"/>
                  </a:cubicBezTo>
                  <a:cubicBezTo>
                    <a:pt x="479" y="1299"/>
                    <a:pt x="618" y="1350"/>
                    <a:pt x="756" y="1350"/>
                  </a:cubicBezTo>
                  <a:cubicBezTo>
                    <a:pt x="970" y="1350"/>
                    <a:pt x="1172" y="1249"/>
                    <a:pt x="1311" y="1072"/>
                  </a:cubicBezTo>
                  <a:cubicBezTo>
                    <a:pt x="1525" y="770"/>
                    <a:pt x="1462" y="354"/>
                    <a:pt x="1159" y="127"/>
                  </a:cubicBezTo>
                  <a:cubicBezTo>
                    <a:pt x="1039" y="42"/>
                    <a:pt x="901" y="1"/>
                    <a:pt x="76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4"/>
            <p:cNvSpPr/>
            <p:nvPr/>
          </p:nvSpPr>
          <p:spPr>
            <a:xfrm>
              <a:off x="1377225" y="4792825"/>
              <a:ext cx="38475" cy="33875"/>
            </a:xfrm>
            <a:custGeom>
              <a:rect b="b" l="l" r="r" t="t"/>
              <a:pathLst>
                <a:path extrusionOk="0" h="1355" w="1539">
                  <a:moveTo>
                    <a:pt x="762" y="0"/>
                  </a:moveTo>
                  <a:cubicBezTo>
                    <a:pt x="567" y="0"/>
                    <a:pt x="374" y="84"/>
                    <a:pt x="240" y="246"/>
                  </a:cubicBezTo>
                  <a:cubicBezTo>
                    <a:pt x="1" y="535"/>
                    <a:pt x="51" y="964"/>
                    <a:pt x="341" y="1203"/>
                  </a:cubicBezTo>
                  <a:cubicBezTo>
                    <a:pt x="467" y="1304"/>
                    <a:pt x="618" y="1355"/>
                    <a:pt x="769" y="1355"/>
                  </a:cubicBezTo>
                  <a:cubicBezTo>
                    <a:pt x="971" y="1355"/>
                    <a:pt x="1173" y="1266"/>
                    <a:pt x="1299" y="1115"/>
                  </a:cubicBezTo>
                  <a:cubicBezTo>
                    <a:pt x="1538" y="813"/>
                    <a:pt x="1488" y="384"/>
                    <a:pt x="1198" y="157"/>
                  </a:cubicBezTo>
                  <a:cubicBezTo>
                    <a:pt x="1070" y="52"/>
                    <a:pt x="916" y="0"/>
                    <a:pt x="762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355300" y="4760850"/>
              <a:ext cx="38150" cy="34025"/>
            </a:xfrm>
            <a:custGeom>
              <a:rect b="b" l="l" r="r" t="t"/>
              <a:pathLst>
                <a:path extrusionOk="0" h="1361" w="1526">
                  <a:moveTo>
                    <a:pt x="761" y="0"/>
                  </a:moveTo>
                  <a:cubicBezTo>
                    <a:pt x="623" y="0"/>
                    <a:pt x="485" y="42"/>
                    <a:pt x="366" y="126"/>
                  </a:cubicBezTo>
                  <a:cubicBezTo>
                    <a:pt x="64" y="353"/>
                    <a:pt x="1" y="769"/>
                    <a:pt x="215" y="1071"/>
                  </a:cubicBezTo>
                  <a:cubicBezTo>
                    <a:pt x="341" y="1247"/>
                    <a:pt x="542" y="1361"/>
                    <a:pt x="757" y="1361"/>
                  </a:cubicBezTo>
                  <a:cubicBezTo>
                    <a:pt x="908" y="1361"/>
                    <a:pt x="1034" y="1310"/>
                    <a:pt x="1160" y="1235"/>
                  </a:cubicBezTo>
                  <a:cubicBezTo>
                    <a:pt x="1462" y="1008"/>
                    <a:pt x="1525" y="592"/>
                    <a:pt x="1311" y="290"/>
                  </a:cubicBezTo>
                  <a:cubicBezTo>
                    <a:pt x="1181" y="99"/>
                    <a:pt x="972" y="0"/>
                    <a:pt x="7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4"/>
            <p:cNvSpPr/>
            <p:nvPr/>
          </p:nvSpPr>
          <p:spPr>
            <a:xfrm>
              <a:off x="1478975" y="4616950"/>
              <a:ext cx="38475" cy="34275"/>
            </a:xfrm>
            <a:custGeom>
              <a:rect b="b" l="l" r="r" t="t"/>
              <a:pathLst>
                <a:path extrusionOk="0" h="1371" w="1539">
                  <a:moveTo>
                    <a:pt x="761" y="0"/>
                  </a:moveTo>
                  <a:cubicBezTo>
                    <a:pt x="489" y="0"/>
                    <a:pt x="233" y="167"/>
                    <a:pt x="127" y="438"/>
                  </a:cubicBezTo>
                  <a:cubicBezTo>
                    <a:pt x="1" y="791"/>
                    <a:pt x="177" y="1182"/>
                    <a:pt x="517" y="1320"/>
                  </a:cubicBezTo>
                  <a:cubicBezTo>
                    <a:pt x="606" y="1346"/>
                    <a:pt x="681" y="1371"/>
                    <a:pt x="769" y="1371"/>
                  </a:cubicBezTo>
                  <a:cubicBezTo>
                    <a:pt x="1047" y="1358"/>
                    <a:pt x="1299" y="1194"/>
                    <a:pt x="1400" y="930"/>
                  </a:cubicBezTo>
                  <a:cubicBezTo>
                    <a:pt x="1538" y="577"/>
                    <a:pt x="1362" y="186"/>
                    <a:pt x="1009" y="48"/>
                  </a:cubicBezTo>
                  <a:cubicBezTo>
                    <a:pt x="927" y="16"/>
                    <a:pt x="843" y="0"/>
                    <a:pt x="761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264900" y="4578900"/>
              <a:ext cx="38125" cy="34225"/>
            </a:xfrm>
            <a:custGeom>
              <a:rect b="b" l="l" r="r" t="t"/>
              <a:pathLst>
                <a:path extrusionOk="0" h="1369" w="1525">
                  <a:moveTo>
                    <a:pt x="761" y="1"/>
                  </a:moveTo>
                  <a:cubicBezTo>
                    <a:pt x="693" y="1"/>
                    <a:pt x="623" y="11"/>
                    <a:pt x="555" y="32"/>
                  </a:cubicBezTo>
                  <a:cubicBezTo>
                    <a:pt x="202" y="146"/>
                    <a:pt x="0" y="524"/>
                    <a:pt x="113" y="889"/>
                  </a:cubicBezTo>
                  <a:cubicBezTo>
                    <a:pt x="202" y="1167"/>
                    <a:pt x="466" y="1368"/>
                    <a:pt x="756" y="1368"/>
                  </a:cubicBezTo>
                  <a:cubicBezTo>
                    <a:pt x="832" y="1368"/>
                    <a:pt x="895" y="1356"/>
                    <a:pt x="958" y="1330"/>
                  </a:cubicBezTo>
                  <a:cubicBezTo>
                    <a:pt x="1323" y="1217"/>
                    <a:pt x="1525" y="839"/>
                    <a:pt x="1411" y="486"/>
                  </a:cubicBezTo>
                  <a:cubicBezTo>
                    <a:pt x="1319" y="190"/>
                    <a:pt x="1053" y="1"/>
                    <a:pt x="761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1522150" y="4418375"/>
              <a:ext cx="34975" cy="34075"/>
            </a:xfrm>
            <a:custGeom>
              <a:rect b="b" l="l" r="r" t="t"/>
              <a:pathLst>
                <a:path extrusionOk="0" h="1363" w="1399">
                  <a:moveTo>
                    <a:pt x="685" y="0"/>
                  </a:moveTo>
                  <a:cubicBezTo>
                    <a:pt x="328" y="0"/>
                    <a:pt x="37" y="282"/>
                    <a:pt x="25" y="644"/>
                  </a:cubicBezTo>
                  <a:cubicBezTo>
                    <a:pt x="0" y="1022"/>
                    <a:pt x="290" y="1337"/>
                    <a:pt x="668" y="1350"/>
                  </a:cubicBezTo>
                  <a:cubicBezTo>
                    <a:pt x="681" y="1363"/>
                    <a:pt x="693" y="1363"/>
                    <a:pt x="693" y="1363"/>
                  </a:cubicBezTo>
                  <a:cubicBezTo>
                    <a:pt x="1059" y="1363"/>
                    <a:pt x="1361" y="1073"/>
                    <a:pt x="1374" y="707"/>
                  </a:cubicBezTo>
                  <a:cubicBezTo>
                    <a:pt x="1399" y="329"/>
                    <a:pt x="1109" y="14"/>
                    <a:pt x="731" y="2"/>
                  </a:cubicBezTo>
                  <a:cubicBezTo>
                    <a:pt x="716" y="1"/>
                    <a:pt x="700" y="0"/>
                    <a:pt x="685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238125" y="4378075"/>
              <a:ext cx="34025" cy="34050"/>
            </a:xfrm>
            <a:custGeom>
              <a:rect b="b" l="l" r="r" t="t"/>
              <a:pathLst>
                <a:path extrusionOk="0" h="1362" w="1361">
                  <a:moveTo>
                    <a:pt x="693" y="1"/>
                  </a:moveTo>
                  <a:cubicBezTo>
                    <a:pt x="315" y="1"/>
                    <a:pt x="0" y="291"/>
                    <a:pt x="0" y="669"/>
                  </a:cubicBezTo>
                  <a:cubicBezTo>
                    <a:pt x="0" y="1047"/>
                    <a:pt x="290" y="1349"/>
                    <a:pt x="668" y="1362"/>
                  </a:cubicBezTo>
                  <a:lnTo>
                    <a:pt x="680" y="1362"/>
                  </a:lnTo>
                  <a:cubicBezTo>
                    <a:pt x="1046" y="1362"/>
                    <a:pt x="1348" y="1059"/>
                    <a:pt x="1361" y="694"/>
                  </a:cubicBezTo>
                  <a:cubicBezTo>
                    <a:pt x="1361" y="316"/>
                    <a:pt x="1058" y="1"/>
                    <a:pt x="693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4"/>
            <p:cNvSpPr/>
            <p:nvPr/>
          </p:nvSpPr>
          <p:spPr>
            <a:xfrm>
              <a:off x="1498200" y="4216475"/>
              <a:ext cx="37825" cy="34375"/>
            </a:xfrm>
            <a:custGeom>
              <a:rect b="b" l="l" r="r" t="t"/>
              <a:pathLst>
                <a:path extrusionOk="0" h="1375" w="1513">
                  <a:moveTo>
                    <a:pt x="751" y="1"/>
                  </a:moveTo>
                  <a:cubicBezTo>
                    <a:pt x="690" y="1"/>
                    <a:pt x="629" y="9"/>
                    <a:pt x="568" y="26"/>
                  </a:cubicBezTo>
                  <a:cubicBezTo>
                    <a:pt x="215" y="127"/>
                    <a:pt x="0" y="505"/>
                    <a:pt x="101" y="870"/>
                  </a:cubicBezTo>
                  <a:cubicBezTo>
                    <a:pt x="177" y="1160"/>
                    <a:pt x="442" y="1362"/>
                    <a:pt x="757" y="1374"/>
                  </a:cubicBezTo>
                  <a:cubicBezTo>
                    <a:pt x="807" y="1362"/>
                    <a:pt x="870" y="1362"/>
                    <a:pt x="933" y="1349"/>
                  </a:cubicBezTo>
                  <a:cubicBezTo>
                    <a:pt x="1298" y="1236"/>
                    <a:pt x="1513" y="870"/>
                    <a:pt x="1412" y="505"/>
                  </a:cubicBezTo>
                  <a:cubicBezTo>
                    <a:pt x="1328" y="200"/>
                    <a:pt x="1052" y="1"/>
                    <a:pt x="751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271200" y="4178025"/>
              <a:ext cx="38125" cy="34075"/>
            </a:xfrm>
            <a:custGeom>
              <a:rect b="b" l="l" r="r" t="t"/>
              <a:pathLst>
                <a:path extrusionOk="0" h="1363" w="1525">
                  <a:moveTo>
                    <a:pt x="758" y="0"/>
                  </a:moveTo>
                  <a:cubicBezTo>
                    <a:pt x="478" y="0"/>
                    <a:pt x="216" y="176"/>
                    <a:pt x="126" y="455"/>
                  </a:cubicBezTo>
                  <a:cubicBezTo>
                    <a:pt x="0" y="808"/>
                    <a:pt x="189" y="1198"/>
                    <a:pt x="542" y="1324"/>
                  </a:cubicBezTo>
                  <a:cubicBezTo>
                    <a:pt x="605" y="1350"/>
                    <a:pt x="681" y="1362"/>
                    <a:pt x="769" y="1362"/>
                  </a:cubicBezTo>
                  <a:cubicBezTo>
                    <a:pt x="1059" y="1362"/>
                    <a:pt x="1311" y="1173"/>
                    <a:pt x="1411" y="909"/>
                  </a:cubicBezTo>
                  <a:cubicBezTo>
                    <a:pt x="1525" y="543"/>
                    <a:pt x="1336" y="165"/>
                    <a:pt x="983" y="39"/>
                  </a:cubicBezTo>
                  <a:cubicBezTo>
                    <a:pt x="909" y="13"/>
                    <a:pt x="833" y="0"/>
                    <a:pt x="758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4"/>
            <p:cNvSpPr/>
            <p:nvPr/>
          </p:nvSpPr>
          <p:spPr>
            <a:xfrm>
              <a:off x="1412825" y="4031775"/>
              <a:ext cx="39100" cy="34150"/>
            </a:xfrm>
            <a:custGeom>
              <a:rect b="b" l="l" r="r" t="t"/>
              <a:pathLst>
                <a:path extrusionOk="0" h="1366" w="1564">
                  <a:moveTo>
                    <a:pt x="784" y="1"/>
                  </a:moveTo>
                  <a:cubicBezTo>
                    <a:pt x="654" y="1"/>
                    <a:pt x="521" y="38"/>
                    <a:pt x="404" y="118"/>
                  </a:cubicBezTo>
                  <a:cubicBezTo>
                    <a:pt x="89" y="332"/>
                    <a:pt x="1" y="761"/>
                    <a:pt x="215" y="1063"/>
                  </a:cubicBezTo>
                  <a:cubicBezTo>
                    <a:pt x="341" y="1252"/>
                    <a:pt x="555" y="1365"/>
                    <a:pt x="782" y="1365"/>
                  </a:cubicBezTo>
                  <a:cubicBezTo>
                    <a:pt x="921" y="1365"/>
                    <a:pt x="1047" y="1328"/>
                    <a:pt x="1160" y="1252"/>
                  </a:cubicBezTo>
                  <a:cubicBezTo>
                    <a:pt x="1475" y="1050"/>
                    <a:pt x="1563" y="622"/>
                    <a:pt x="1349" y="307"/>
                  </a:cubicBezTo>
                  <a:cubicBezTo>
                    <a:pt x="1222" y="109"/>
                    <a:pt x="1006" y="1"/>
                    <a:pt x="78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4"/>
            <p:cNvSpPr/>
            <p:nvPr/>
          </p:nvSpPr>
          <p:spPr>
            <a:xfrm>
              <a:off x="367275" y="3999475"/>
              <a:ext cx="37825" cy="33675"/>
            </a:xfrm>
            <a:custGeom>
              <a:rect b="b" l="l" r="r" t="t"/>
              <a:pathLst>
                <a:path extrusionOk="0" h="1347" w="1513">
                  <a:moveTo>
                    <a:pt x="764" y="0"/>
                  </a:moveTo>
                  <a:cubicBezTo>
                    <a:pt x="561" y="0"/>
                    <a:pt x="361" y="92"/>
                    <a:pt x="227" y="263"/>
                  </a:cubicBezTo>
                  <a:cubicBezTo>
                    <a:pt x="0" y="566"/>
                    <a:pt x="51" y="982"/>
                    <a:pt x="353" y="1208"/>
                  </a:cubicBezTo>
                  <a:cubicBezTo>
                    <a:pt x="467" y="1297"/>
                    <a:pt x="605" y="1347"/>
                    <a:pt x="756" y="1347"/>
                  </a:cubicBezTo>
                  <a:cubicBezTo>
                    <a:pt x="971" y="1347"/>
                    <a:pt x="1172" y="1246"/>
                    <a:pt x="1298" y="1082"/>
                  </a:cubicBezTo>
                  <a:cubicBezTo>
                    <a:pt x="1512" y="780"/>
                    <a:pt x="1462" y="364"/>
                    <a:pt x="1172" y="137"/>
                  </a:cubicBezTo>
                  <a:cubicBezTo>
                    <a:pt x="1048" y="44"/>
                    <a:pt x="906" y="0"/>
                    <a:pt x="764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4"/>
            <p:cNvSpPr/>
            <p:nvPr/>
          </p:nvSpPr>
          <p:spPr>
            <a:xfrm>
              <a:off x="1275475" y="3883100"/>
              <a:ext cx="38150" cy="33825"/>
            </a:xfrm>
            <a:custGeom>
              <a:rect b="b" l="l" r="r" t="t"/>
              <a:pathLst>
                <a:path extrusionOk="0" h="1353" w="1526">
                  <a:moveTo>
                    <a:pt x="758" y="1"/>
                  </a:moveTo>
                  <a:cubicBezTo>
                    <a:pt x="558" y="1"/>
                    <a:pt x="359" y="88"/>
                    <a:pt x="227" y="256"/>
                  </a:cubicBezTo>
                  <a:cubicBezTo>
                    <a:pt x="1" y="546"/>
                    <a:pt x="51" y="974"/>
                    <a:pt x="341" y="1214"/>
                  </a:cubicBezTo>
                  <a:cubicBezTo>
                    <a:pt x="454" y="1302"/>
                    <a:pt x="606" y="1352"/>
                    <a:pt x="757" y="1352"/>
                  </a:cubicBezTo>
                  <a:cubicBezTo>
                    <a:pt x="958" y="1352"/>
                    <a:pt x="1160" y="1251"/>
                    <a:pt x="1286" y="1088"/>
                  </a:cubicBezTo>
                  <a:cubicBezTo>
                    <a:pt x="1525" y="798"/>
                    <a:pt x="1462" y="369"/>
                    <a:pt x="1173" y="143"/>
                  </a:cubicBezTo>
                  <a:cubicBezTo>
                    <a:pt x="1050" y="47"/>
                    <a:pt x="904" y="1"/>
                    <a:pt x="758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4"/>
            <p:cNvSpPr/>
            <p:nvPr/>
          </p:nvSpPr>
          <p:spPr>
            <a:xfrm>
              <a:off x="513750" y="3859050"/>
              <a:ext cx="38775" cy="33925"/>
            </a:xfrm>
            <a:custGeom>
              <a:rect b="b" l="l" r="r" t="t"/>
              <a:pathLst>
                <a:path extrusionOk="0" h="1357" w="1551">
                  <a:moveTo>
                    <a:pt x="780" y="0"/>
                  </a:moveTo>
                  <a:cubicBezTo>
                    <a:pt x="647" y="0"/>
                    <a:pt x="512" y="40"/>
                    <a:pt x="391" y="122"/>
                  </a:cubicBezTo>
                  <a:cubicBezTo>
                    <a:pt x="89" y="336"/>
                    <a:pt x="1" y="764"/>
                    <a:pt x="215" y="1067"/>
                  </a:cubicBezTo>
                  <a:cubicBezTo>
                    <a:pt x="341" y="1243"/>
                    <a:pt x="555" y="1357"/>
                    <a:pt x="782" y="1357"/>
                  </a:cubicBezTo>
                  <a:cubicBezTo>
                    <a:pt x="908" y="1357"/>
                    <a:pt x="1047" y="1319"/>
                    <a:pt x="1160" y="1243"/>
                  </a:cubicBezTo>
                  <a:cubicBezTo>
                    <a:pt x="1475" y="1029"/>
                    <a:pt x="1551" y="601"/>
                    <a:pt x="1336" y="298"/>
                  </a:cubicBezTo>
                  <a:cubicBezTo>
                    <a:pt x="1204" y="103"/>
                    <a:pt x="995" y="0"/>
                    <a:pt x="78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4"/>
            <p:cNvSpPr/>
            <p:nvPr/>
          </p:nvSpPr>
          <p:spPr>
            <a:xfrm>
              <a:off x="1098125" y="3784200"/>
              <a:ext cx="38150" cy="33800"/>
            </a:xfrm>
            <a:custGeom>
              <a:rect b="b" l="l" r="r" t="t"/>
              <a:pathLst>
                <a:path extrusionOk="0" h="1352" w="1526">
                  <a:moveTo>
                    <a:pt x="763" y="0"/>
                  </a:moveTo>
                  <a:cubicBezTo>
                    <a:pt x="485" y="0"/>
                    <a:pt x="225" y="168"/>
                    <a:pt x="126" y="444"/>
                  </a:cubicBezTo>
                  <a:cubicBezTo>
                    <a:pt x="0" y="797"/>
                    <a:pt x="177" y="1188"/>
                    <a:pt x="530" y="1314"/>
                  </a:cubicBezTo>
                  <a:cubicBezTo>
                    <a:pt x="605" y="1339"/>
                    <a:pt x="681" y="1352"/>
                    <a:pt x="756" y="1352"/>
                  </a:cubicBezTo>
                  <a:cubicBezTo>
                    <a:pt x="1046" y="1352"/>
                    <a:pt x="1298" y="1175"/>
                    <a:pt x="1399" y="911"/>
                  </a:cubicBezTo>
                  <a:cubicBezTo>
                    <a:pt x="1525" y="558"/>
                    <a:pt x="1349" y="167"/>
                    <a:pt x="996" y="41"/>
                  </a:cubicBezTo>
                  <a:cubicBezTo>
                    <a:pt x="919" y="14"/>
                    <a:pt x="840" y="0"/>
                    <a:pt x="76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4"/>
            <p:cNvSpPr/>
            <p:nvPr/>
          </p:nvSpPr>
          <p:spPr>
            <a:xfrm>
              <a:off x="697425" y="3771525"/>
              <a:ext cx="37825" cy="33875"/>
            </a:xfrm>
            <a:custGeom>
              <a:rect b="b" l="l" r="r" t="t"/>
              <a:pathLst>
                <a:path extrusionOk="0" h="1355" w="1513">
                  <a:moveTo>
                    <a:pt x="767" y="1"/>
                  </a:moveTo>
                  <a:cubicBezTo>
                    <a:pt x="701" y="1"/>
                    <a:pt x="634" y="11"/>
                    <a:pt x="567" y="31"/>
                  </a:cubicBezTo>
                  <a:cubicBezTo>
                    <a:pt x="202" y="132"/>
                    <a:pt x="0" y="510"/>
                    <a:pt x="101" y="876"/>
                  </a:cubicBezTo>
                  <a:cubicBezTo>
                    <a:pt x="189" y="1166"/>
                    <a:pt x="454" y="1355"/>
                    <a:pt x="756" y="1355"/>
                  </a:cubicBezTo>
                  <a:cubicBezTo>
                    <a:pt x="819" y="1355"/>
                    <a:pt x="895" y="1355"/>
                    <a:pt x="958" y="1329"/>
                  </a:cubicBezTo>
                  <a:cubicBezTo>
                    <a:pt x="1311" y="1229"/>
                    <a:pt x="1512" y="850"/>
                    <a:pt x="1411" y="485"/>
                  </a:cubicBezTo>
                  <a:cubicBezTo>
                    <a:pt x="1329" y="197"/>
                    <a:pt x="1061" y="1"/>
                    <a:pt x="767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900600" y="3745825"/>
              <a:ext cx="34375" cy="34050"/>
            </a:xfrm>
            <a:custGeom>
              <a:rect b="b" l="l" r="r" t="t"/>
              <a:pathLst>
                <a:path extrusionOk="0" h="1362" w="1375">
                  <a:moveTo>
                    <a:pt x="683" y="1"/>
                  </a:moveTo>
                  <a:cubicBezTo>
                    <a:pt x="316" y="1"/>
                    <a:pt x="26" y="286"/>
                    <a:pt x="13" y="656"/>
                  </a:cubicBezTo>
                  <a:cubicBezTo>
                    <a:pt x="1" y="1034"/>
                    <a:pt x="290" y="1349"/>
                    <a:pt x="668" y="1362"/>
                  </a:cubicBezTo>
                  <a:lnTo>
                    <a:pt x="681" y="1362"/>
                  </a:lnTo>
                  <a:cubicBezTo>
                    <a:pt x="1059" y="1362"/>
                    <a:pt x="1349" y="1072"/>
                    <a:pt x="1362" y="707"/>
                  </a:cubicBezTo>
                  <a:cubicBezTo>
                    <a:pt x="1374" y="329"/>
                    <a:pt x="1084" y="14"/>
                    <a:pt x="706" y="1"/>
                  </a:cubicBezTo>
                  <a:cubicBezTo>
                    <a:pt x="698" y="1"/>
                    <a:pt x="690" y="1"/>
                    <a:pt x="683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9" name="Google Shape;529;p24"/>
          <p:cNvSpPr/>
          <p:nvPr/>
        </p:nvSpPr>
        <p:spPr>
          <a:xfrm>
            <a:off x="2217800" y="2295891"/>
            <a:ext cx="489526" cy="533106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0" name="Google Shape;530;p24"/>
          <p:cNvCxnSpPr/>
          <p:nvPr/>
        </p:nvCxnSpPr>
        <p:spPr>
          <a:xfrm>
            <a:off x="488222" y="1266842"/>
            <a:ext cx="600" cy="885600"/>
          </a:xfrm>
          <a:prstGeom prst="bentConnector3">
            <a:avLst>
              <a:gd fmla="val -40111941" name="adj1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1" name="Google Shape;531;p24"/>
          <p:cNvSpPr txBox="1"/>
          <p:nvPr>
            <p:ph idx="3" type="title"/>
          </p:nvPr>
        </p:nvSpPr>
        <p:spPr>
          <a:xfrm>
            <a:off x="488813" y="1857750"/>
            <a:ext cx="981600" cy="5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01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32" name="Google Shape;532;p24"/>
          <p:cNvSpPr/>
          <p:nvPr/>
        </p:nvSpPr>
        <p:spPr>
          <a:xfrm>
            <a:off x="7548175" y="867903"/>
            <a:ext cx="885356" cy="648329"/>
          </a:xfrm>
          <a:custGeom>
            <a:rect b="b" l="l" r="r" t="t"/>
            <a:pathLst>
              <a:path extrusionOk="0" h="53592" w="53593">
                <a:moveTo>
                  <a:pt x="26790" y="454"/>
                </a:moveTo>
                <a:cubicBezTo>
                  <a:pt x="41319" y="454"/>
                  <a:pt x="53139" y="12273"/>
                  <a:pt x="53139" y="26789"/>
                </a:cubicBezTo>
                <a:cubicBezTo>
                  <a:pt x="53139" y="41318"/>
                  <a:pt x="41319" y="53138"/>
                  <a:pt x="26790" y="53138"/>
                </a:cubicBezTo>
                <a:cubicBezTo>
                  <a:pt x="12274" y="53138"/>
                  <a:pt x="454" y="41318"/>
                  <a:pt x="454" y="26789"/>
                </a:cubicBezTo>
                <a:cubicBezTo>
                  <a:pt x="454" y="12273"/>
                  <a:pt x="12274" y="454"/>
                  <a:pt x="26790" y="454"/>
                </a:cubicBezTo>
                <a:close/>
                <a:moveTo>
                  <a:pt x="26790" y="0"/>
                </a:moveTo>
                <a:cubicBezTo>
                  <a:pt x="12022" y="0"/>
                  <a:pt x="1" y="12021"/>
                  <a:pt x="1" y="26789"/>
                </a:cubicBezTo>
                <a:cubicBezTo>
                  <a:pt x="1" y="41570"/>
                  <a:pt x="12022" y="53591"/>
                  <a:pt x="26790" y="53591"/>
                </a:cubicBezTo>
                <a:cubicBezTo>
                  <a:pt x="41571" y="53591"/>
                  <a:pt x="53592" y="41570"/>
                  <a:pt x="53592" y="26789"/>
                </a:cubicBezTo>
                <a:cubicBezTo>
                  <a:pt x="53592" y="12021"/>
                  <a:pt x="41571" y="0"/>
                  <a:pt x="26790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4"/>
          <p:cNvSpPr/>
          <p:nvPr/>
        </p:nvSpPr>
        <p:spPr>
          <a:xfrm>
            <a:off x="7607925" y="911811"/>
            <a:ext cx="765851" cy="560683"/>
          </a:xfrm>
          <a:custGeom>
            <a:rect b="b" l="l" r="r" t="t"/>
            <a:pathLst>
              <a:path extrusionOk="0" h="46347" w="46359">
                <a:moveTo>
                  <a:pt x="23173" y="441"/>
                </a:moveTo>
                <a:cubicBezTo>
                  <a:pt x="35711" y="441"/>
                  <a:pt x="45905" y="10635"/>
                  <a:pt x="45905" y="23160"/>
                </a:cubicBezTo>
                <a:cubicBezTo>
                  <a:pt x="45905" y="35698"/>
                  <a:pt x="35711" y="45892"/>
                  <a:pt x="23186" y="45892"/>
                </a:cubicBezTo>
                <a:cubicBezTo>
                  <a:pt x="10661" y="45892"/>
                  <a:pt x="466" y="35698"/>
                  <a:pt x="466" y="23160"/>
                </a:cubicBezTo>
                <a:cubicBezTo>
                  <a:pt x="466" y="10635"/>
                  <a:pt x="10648" y="441"/>
                  <a:pt x="23173" y="441"/>
                </a:cubicBezTo>
                <a:close/>
                <a:moveTo>
                  <a:pt x="23173" y="0"/>
                </a:moveTo>
                <a:cubicBezTo>
                  <a:pt x="10396" y="0"/>
                  <a:pt x="0" y="10383"/>
                  <a:pt x="0" y="23160"/>
                </a:cubicBezTo>
                <a:cubicBezTo>
                  <a:pt x="0" y="35950"/>
                  <a:pt x="10396" y="46346"/>
                  <a:pt x="23173" y="46346"/>
                </a:cubicBezTo>
                <a:cubicBezTo>
                  <a:pt x="35963" y="46346"/>
                  <a:pt x="46359" y="35938"/>
                  <a:pt x="46359" y="23160"/>
                </a:cubicBezTo>
                <a:cubicBezTo>
                  <a:pt x="46359" y="10396"/>
                  <a:pt x="35963" y="0"/>
                  <a:pt x="23173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4"/>
          <p:cNvSpPr/>
          <p:nvPr/>
        </p:nvSpPr>
        <p:spPr>
          <a:xfrm>
            <a:off x="7642268" y="955417"/>
            <a:ext cx="671769" cy="473327"/>
          </a:xfrm>
          <a:custGeom>
            <a:rect b="b" l="l" r="r" t="t"/>
            <a:pathLst>
              <a:path extrusionOk="0" h="39126" w="40664">
                <a:moveTo>
                  <a:pt x="21094" y="454"/>
                </a:moveTo>
                <a:cubicBezTo>
                  <a:pt x="31641" y="466"/>
                  <a:pt x="40197" y="9010"/>
                  <a:pt x="40210" y="19556"/>
                </a:cubicBezTo>
                <a:cubicBezTo>
                  <a:pt x="40210" y="27293"/>
                  <a:pt x="35547" y="34262"/>
                  <a:pt x="28415" y="37210"/>
                </a:cubicBezTo>
                <a:cubicBezTo>
                  <a:pt x="26049" y="38191"/>
                  <a:pt x="23565" y="38667"/>
                  <a:pt x="21102" y="38667"/>
                </a:cubicBezTo>
                <a:cubicBezTo>
                  <a:pt x="16129" y="38667"/>
                  <a:pt x="11243" y="36726"/>
                  <a:pt x="7586" y="33077"/>
                </a:cubicBezTo>
                <a:cubicBezTo>
                  <a:pt x="2130" y="27608"/>
                  <a:pt x="492" y="19393"/>
                  <a:pt x="3440" y="12248"/>
                </a:cubicBezTo>
                <a:cubicBezTo>
                  <a:pt x="6402" y="5116"/>
                  <a:pt x="13370" y="454"/>
                  <a:pt x="21094" y="454"/>
                </a:cubicBezTo>
                <a:close/>
                <a:moveTo>
                  <a:pt x="21107" y="0"/>
                </a:moveTo>
                <a:cubicBezTo>
                  <a:pt x="16017" y="0"/>
                  <a:pt x="11015" y="1989"/>
                  <a:pt x="7271" y="5733"/>
                </a:cubicBezTo>
                <a:cubicBezTo>
                  <a:pt x="1676" y="11328"/>
                  <a:pt x="0" y="19733"/>
                  <a:pt x="3025" y="27041"/>
                </a:cubicBezTo>
                <a:cubicBezTo>
                  <a:pt x="6049" y="34362"/>
                  <a:pt x="13181" y="39126"/>
                  <a:pt x="21094" y="39126"/>
                </a:cubicBezTo>
                <a:cubicBezTo>
                  <a:pt x="31893" y="39113"/>
                  <a:pt x="40651" y="30355"/>
                  <a:pt x="40663" y="19556"/>
                </a:cubicBezTo>
                <a:cubicBezTo>
                  <a:pt x="40663" y="11643"/>
                  <a:pt x="35888" y="4511"/>
                  <a:pt x="28579" y="1487"/>
                </a:cubicBezTo>
                <a:cubicBezTo>
                  <a:pt x="26161" y="486"/>
                  <a:pt x="23624" y="0"/>
                  <a:pt x="21107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4"/>
          <p:cNvSpPr/>
          <p:nvPr/>
        </p:nvSpPr>
        <p:spPr>
          <a:xfrm>
            <a:off x="7706594" y="999131"/>
            <a:ext cx="547688" cy="385874"/>
          </a:xfrm>
          <a:custGeom>
            <a:rect b="b" l="l" r="r" t="t"/>
            <a:pathLst>
              <a:path extrusionOk="0" h="31897" w="33153">
                <a:moveTo>
                  <a:pt x="17200" y="457"/>
                </a:moveTo>
                <a:cubicBezTo>
                  <a:pt x="25756" y="470"/>
                  <a:pt x="32687" y="7400"/>
                  <a:pt x="32699" y="15943"/>
                </a:cubicBezTo>
                <a:cubicBezTo>
                  <a:pt x="32699" y="22219"/>
                  <a:pt x="28919" y="27864"/>
                  <a:pt x="23135" y="30258"/>
                </a:cubicBezTo>
                <a:cubicBezTo>
                  <a:pt x="21216" y="31055"/>
                  <a:pt x="19202" y="31442"/>
                  <a:pt x="17207" y="31442"/>
                </a:cubicBezTo>
                <a:cubicBezTo>
                  <a:pt x="13176" y="31442"/>
                  <a:pt x="9217" y="29864"/>
                  <a:pt x="6250" y="26906"/>
                </a:cubicBezTo>
                <a:cubicBezTo>
                  <a:pt x="1815" y="22471"/>
                  <a:pt x="491" y="15805"/>
                  <a:pt x="2886" y="10021"/>
                </a:cubicBezTo>
                <a:cubicBezTo>
                  <a:pt x="5292" y="4225"/>
                  <a:pt x="10938" y="457"/>
                  <a:pt x="17200" y="457"/>
                </a:cubicBezTo>
                <a:close/>
                <a:moveTo>
                  <a:pt x="17222" y="0"/>
                </a:moveTo>
                <a:cubicBezTo>
                  <a:pt x="13069" y="0"/>
                  <a:pt x="8988" y="1625"/>
                  <a:pt x="5935" y="4678"/>
                </a:cubicBezTo>
                <a:cubicBezTo>
                  <a:pt x="1374" y="9227"/>
                  <a:pt x="0" y="16095"/>
                  <a:pt x="2470" y="22055"/>
                </a:cubicBezTo>
                <a:cubicBezTo>
                  <a:pt x="4940" y="28002"/>
                  <a:pt x="10749" y="31896"/>
                  <a:pt x="17200" y="31896"/>
                </a:cubicBezTo>
                <a:cubicBezTo>
                  <a:pt x="26008" y="31884"/>
                  <a:pt x="33140" y="24751"/>
                  <a:pt x="33153" y="15943"/>
                </a:cubicBezTo>
                <a:cubicBezTo>
                  <a:pt x="33153" y="9504"/>
                  <a:pt x="29272" y="3683"/>
                  <a:pt x="23312" y="1213"/>
                </a:cubicBezTo>
                <a:cubicBezTo>
                  <a:pt x="21341" y="396"/>
                  <a:pt x="19273" y="0"/>
                  <a:pt x="17222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4"/>
          <p:cNvSpPr/>
          <p:nvPr/>
        </p:nvSpPr>
        <p:spPr>
          <a:xfrm rot="-9424513">
            <a:off x="7574496" y="834876"/>
            <a:ext cx="832558" cy="714747"/>
          </a:xfrm>
          <a:prstGeom prst="blockArc">
            <a:avLst>
              <a:gd fmla="val 15791057" name="adj1"/>
              <a:gd fmla="val 10360267" name="adj2"/>
              <a:gd fmla="val 865" name="adj3"/>
            </a:avLst>
          </a:pr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4"/>
          <p:cNvSpPr/>
          <p:nvPr/>
        </p:nvSpPr>
        <p:spPr>
          <a:xfrm>
            <a:off x="7607926" y="911799"/>
            <a:ext cx="765900" cy="560700"/>
          </a:xfrm>
          <a:prstGeom prst="blockArc">
            <a:avLst>
              <a:gd fmla="val 18313733" name="adj1"/>
              <a:gd fmla="val 10538502" name="adj2"/>
              <a:gd fmla="val 1000" name="adj3"/>
            </a:avLst>
          </a:pr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4"/>
          <p:cNvSpPr/>
          <p:nvPr/>
        </p:nvSpPr>
        <p:spPr>
          <a:xfrm rot="4681240">
            <a:off x="7751881" y="871199"/>
            <a:ext cx="478419" cy="642217"/>
          </a:xfrm>
          <a:prstGeom prst="blockArc">
            <a:avLst>
              <a:gd fmla="val 2412399" name="adj1"/>
              <a:gd fmla="val 10510293" name="adj2"/>
              <a:gd fmla="val 1218" name="adj3"/>
            </a:avLst>
          </a:prstGeom>
          <a:solidFill>
            <a:srgbClr val="F649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4"/>
          <p:cNvSpPr/>
          <p:nvPr/>
        </p:nvSpPr>
        <p:spPr>
          <a:xfrm rot="583767">
            <a:off x="7731524" y="995862"/>
            <a:ext cx="518356" cy="392692"/>
          </a:xfrm>
          <a:prstGeom prst="blockArc">
            <a:avLst>
              <a:gd fmla="val 19721094" name="adj1"/>
              <a:gd fmla="val 10510293" name="adj2"/>
              <a:gd fmla="val 1218" name="adj3"/>
            </a:avLst>
          </a:pr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0" name="Google Shape;540;p24"/>
          <p:cNvCxnSpPr/>
          <p:nvPr/>
        </p:nvCxnSpPr>
        <p:spPr>
          <a:xfrm>
            <a:off x="3827609" y="1254917"/>
            <a:ext cx="600" cy="8856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24"/>
          <p:cNvCxnSpPr/>
          <p:nvPr/>
        </p:nvCxnSpPr>
        <p:spPr>
          <a:xfrm>
            <a:off x="7705997" y="1266842"/>
            <a:ext cx="600" cy="8856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2" name="Google Shape;542;p24"/>
          <p:cNvSpPr txBox="1"/>
          <p:nvPr>
            <p:ph idx="9" type="title"/>
          </p:nvPr>
        </p:nvSpPr>
        <p:spPr>
          <a:xfrm>
            <a:off x="7716100" y="1881175"/>
            <a:ext cx="9816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4975"/>
                </a:solidFill>
              </a:rPr>
              <a:t>05</a:t>
            </a:r>
            <a:endParaRPr>
              <a:solidFill>
                <a:srgbClr val="F64975"/>
              </a:solidFill>
            </a:endParaRPr>
          </a:p>
        </p:txBody>
      </p:sp>
      <p:sp>
        <p:nvSpPr>
          <p:cNvPr id="543" name="Google Shape;543;p24"/>
          <p:cNvSpPr txBox="1"/>
          <p:nvPr>
            <p:ph type="ctrTitle"/>
          </p:nvPr>
        </p:nvSpPr>
        <p:spPr>
          <a:xfrm>
            <a:off x="66725" y="2447925"/>
            <a:ext cx="1825800" cy="5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44" name="Google Shape;544;p24"/>
          <p:cNvSpPr txBox="1"/>
          <p:nvPr>
            <p:ph type="ctrTitle"/>
          </p:nvPr>
        </p:nvSpPr>
        <p:spPr>
          <a:xfrm>
            <a:off x="7645825" y="2261325"/>
            <a:ext cx="1489200" cy="82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45" name="Google Shape;545;p24"/>
          <p:cNvSpPr/>
          <p:nvPr/>
        </p:nvSpPr>
        <p:spPr>
          <a:xfrm>
            <a:off x="1672496" y="2197613"/>
            <a:ext cx="202488" cy="21962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4"/>
          <p:cNvSpPr/>
          <p:nvPr/>
        </p:nvSpPr>
        <p:spPr>
          <a:xfrm>
            <a:off x="66721" y="955413"/>
            <a:ext cx="202488" cy="21962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4"/>
          <p:cNvSpPr/>
          <p:nvPr/>
        </p:nvSpPr>
        <p:spPr>
          <a:xfrm>
            <a:off x="7265396" y="911788"/>
            <a:ext cx="202488" cy="21962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5"/>
          <p:cNvSpPr txBox="1"/>
          <p:nvPr>
            <p:ph type="ctrTitle"/>
          </p:nvPr>
        </p:nvSpPr>
        <p:spPr>
          <a:xfrm>
            <a:off x="1155225" y="1742775"/>
            <a:ext cx="38232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53" name="Google Shape;553;p25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5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55" name="Google Shape;555;p25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7" name="Google Shape;557;p25"/>
          <p:cNvCxnSpPr>
            <a:stCxn id="553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6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</a:t>
            </a:r>
            <a:r>
              <a:rPr lang="en" sz="2500"/>
              <a:t>o predict in-hospital mortality in the ICU of a retrospective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cohort of patients with AKI.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6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pic>
        <p:nvPicPr>
          <p:cNvPr id="564" name="Google Shape;5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350" y="1679175"/>
            <a:ext cx="3034225" cy="20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7"/>
          <p:cNvSpPr txBox="1"/>
          <p:nvPr>
            <p:ph idx="4" type="ctrTitle"/>
          </p:nvPr>
        </p:nvSpPr>
        <p:spPr>
          <a:xfrm>
            <a:off x="577550" y="95375"/>
            <a:ext cx="6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Key Variables</a:t>
            </a: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8282034" y="2960760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1" name="Google Shape;5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75" y="910313"/>
            <a:ext cx="8526675" cy="42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8"/>
          <p:cNvSpPr txBox="1"/>
          <p:nvPr>
            <p:ph idx="4" type="ctrTitle"/>
          </p:nvPr>
        </p:nvSpPr>
        <p:spPr>
          <a:xfrm>
            <a:off x="701350" y="0"/>
            <a:ext cx="6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Variable</a:t>
            </a:r>
            <a:endParaRPr/>
          </a:p>
        </p:txBody>
      </p:sp>
      <p:sp>
        <p:nvSpPr>
          <p:cNvPr id="577" name="Google Shape;577;p28"/>
          <p:cNvSpPr/>
          <p:nvPr/>
        </p:nvSpPr>
        <p:spPr>
          <a:xfrm>
            <a:off x="8282034" y="2960760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8" name="Google Shape;5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450" y="675200"/>
            <a:ext cx="5996175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3" name="Google Shape;583;p29"/>
          <p:cNvCxnSpPr/>
          <p:nvPr/>
        </p:nvCxnSpPr>
        <p:spPr>
          <a:xfrm flipH="1">
            <a:off x="1094775" y="2379225"/>
            <a:ext cx="19200" cy="546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29"/>
          <p:cNvCxnSpPr/>
          <p:nvPr/>
        </p:nvCxnSpPr>
        <p:spPr>
          <a:xfrm>
            <a:off x="2542613" y="2976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29"/>
          <p:cNvCxnSpPr/>
          <p:nvPr/>
        </p:nvCxnSpPr>
        <p:spPr>
          <a:xfrm>
            <a:off x="4176963" y="234420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6" name="Google Shape;586;p29"/>
          <p:cNvSpPr txBox="1"/>
          <p:nvPr>
            <p:ph type="ctrTitle"/>
          </p:nvPr>
        </p:nvSpPr>
        <p:spPr>
          <a:xfrm>
            <a:off x="2050975" y="411675"/>
            <a:ext cx="4620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PIPELINE</a:t>
            </a:r>
            <a:endParaRPr/>
          </a:p>
        </p:txBody>
      </p:sp>
      <p:cxnSp>
        <p:nvCxnSpPr>
          <p:cNvPr id="587" name="Google Shape;587;p29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8" name="Google Shape;588;p29"/>
          <p:cNvGrpSpPr/>
          <p:nvPr/>
        </p:nvGrpSpPr>
        <p:grpSpPr>
          <a:xfrm>
            <a:off x="907900" y="2731350"/>
            <a:ext cx="373500" cy="373500"/>
            <a:chOff x="1372725" y="1912500"/>
            <a:chExt cx="373500" cy="373500"/>
          </a:xfrm>
        </p:grpSpPr>
        <p:sp>
          <p:nvSpPr>
            <p:cNvPr id="589" name="Google Shape;589;p29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29"/>
          <p:cNvGrpSpPr/>
          <p:nvPr/>
        </p:nvGrpSpPr>
        <p:grpSpPr>
          <a:xfrm>
            <a:off x="2355867" y="2700250"/>
            <a:ext cx="373500" cy="373500"/>
            <a:chOff x="3212675" y="1912500"/>
            <a:chExt cx="373500" cy="373500"/>
          </a:xfrm>
        </p:grpSpPr>
        <p:sp>
          <p:nvSpPr>
            <p:cNvPr id="592" name="Google Shape;592;p29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" name="Google Shape;594;p29"/>
          <p:cNvGrpSpPr/>
          <p:nvPr/>
        </p:nvGrpSpPr>
        <p:grpSpPr>
          <a:xfrm>
            <a:off x="3990233" y="2700250"/>
            <a:ext cx="373500" cy="373500"/>
            <a:chOff x="5557850" y="1912500"/>
            <a:chExt cx="373500" cy="373500"/>
          </a:xfrm>
        </p:grpSpPr>
        <p:sp>
          <p:nvSpPr>
            <p:cNvPr id="595" name="Google Shape;595;p29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7" name="Google Shape;597;p29"/>
          <p:cNvSpPr txBox="1"/>
          <p:nvPr>
            <p:ph idx="4294967295" type="ctrTitle"/>
          </p:nvPr>
        </p:nvSpPr>
        <p:spPr>
          <a:xfrm>
            <a:off x="178775" y="1918400"/>
            <a:ext cx="26541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AutoNum type="arabicPeriod"/>
            </a:pPr>
            <a:r>
              <a:rPr lang="en" sz="1600">
                <a:solidFill>
                  <a:schemeClr val="accent2"/>
                </a:solidFill>
              </a:rPr>
              <a:t>Handling Missing Values</a:t>
            </a:r>
            <a:endParaRPr sz="1600">
              <a:solidFill>
                <a:schemeClr val="accent2"/>
              </a:solidFill>
            </a:endParaRPr>
          </a:p>
        </p:txBody>
      </p:sp>
      <p:cxnSp>
        <p:nvCxnSpPr>
          <p:cNvPr id="598" name="Google Shape;598;p29"/>
          <p:cNvCxnSpPr/>
          <p:nvPr/>
        </p:nvCxnSpPr>
        <p:spPr>
          <a:xfrm>
            <a:off x="5547913" y="2918088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9" name="Google Shape;599;p29"/>
          <p:cNvGrpSpPr/>
          <p:nvPr/>
        </p:nvGrpSpPr>
        <p:grpSpPr>
          <a:xfrm>
            <a:off x="5361179" y="2731338"/>
            <a:ext cx="373500" cy="373500"/>
            <a:chOff x="3212675" y="1912500"/>
            <a:chExt cx="373500" cy="373500"/>
          </a:xfrm>
        </p:grpSpPr>
        <p:sp>
          <p:nvSpPr>
            <p:cNvPr id="600" name="Google Shape;600;p29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29"/>
          <p:cNvGrpSpPr/>
          <p:nvPr/>
        </p:nvGrpSpPr>
        <p:grpSpPr>
          <a:xfrm>
            <a:off x="6739488" y="2700250"/>
            <a:ext cx="373500" cy="373500"/>
            <a:chOff x="1372725" y="1912500"/>
            <a:chExt cx="373500" cy="373500"/>
          </a:xfrm>
        </p:grpSpPr>
        <p:sp>
          <p:nvSpPr>
            <p:cNvPr id="603" name="Google Shape;603;p29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05" name="Google Shape;605;p29"/>
          <p:cNvCxnSpPr/>
          <p:nvPr/>
        </p:nvCxnSpPr>
        <p:spPr>
          <a:xfrm flipH="1">
            <a:off x="6926200" y="2337950"/>
            <a:ext cx="18900" cy="5355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6" name="Google Shape;606;p29"/>
          <p:cNvSpPr txBox="1"/>
          <p:nvPr>
            <p:ph idx="4294967295" type="ctrTitle"/>
          </p:nvPr>
        </p:nvSpPr>
        <p:spPr>
          <a:xfrm>
            <a:off x="797650" y="3417950"/>
            <a:ext cx="30807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02. Outlier Detection and Handling</a:t>
            </a:r>
            <a:endParaRPr sz="1600"/>
          </a:p>
        </p:txBody>
      </p:sp>
      <p:sp>
        <p:nvSpPr>
          <p:cNvPr id="607" name="Google Shape;607;p29"/>
          <p:cNvSpPr txBox="1"/>
          <p:nvPr>
            <p:ph idx="4294967295" type="ctrTitle"/>
          </p:nvPr>
        </p:nvSpPr>
        <p:spPr>
          <a:xfrm>
            <a:off x="3300000" y="1982550"/>
            <a:ext cx="21162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</a:rPr>
              <a:t>03. Class Balancing</a:t>
            </a:r>
            <a:endParaRPr sz="1600">
              <a:solidFill>
                <a:schemeClr val="accent3"/>
              </a:solidFill>
            </a:endParaRPr>
          </a:p>
        </p:txBody>
      </p:sp>
      <p:sp>
        <p:nvSpPr>
          <p:cNvPr id="608" name="Google Shape;608;p29"/>
          <p:cNvSpPr txBox="1"/>
          <p:nvPr>
            <p:ph idx="4294967295" type="ctrTitle"/>
          </p:nvPr>
        </p:nvSpPr>
        <p:spPr>
          <a:xfrm>
            <a:off x="4403425" y="3417950"/>
            <a:ext cx="27837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04. Scaling Numerical Features</a:t>
            </a:r>
            <a:endParaRPr sz="1600">
              <a:solidFill>
                <a:schemeClr val="accent1"/>
              </a:solidFill>
            </a:endParaRPr>
          </a:p>
        </p:txBody>
      </p:sp>
      <p:sp>
        <p:nvSpPr>
          <p:cNvPr id="609" name="Google Shape;609;p29"/>
          <p:cNvSpPr txBox="1"/>
          <p:nvPr>
            <p:ph idx="4294967295" type="ctrTitle"/>
          </p:nvPr>
        </p:nvSpPr>
        <p:spPr>
          <a:xfrm>
            <a:off x="6141800" y="1918400"/>
            <a:ext cx="22749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</a:rPr>
              <a:t>05. Feature Engineering</a:t>
            </a:r>
            <a:endParaRPr sz="1600">
              <a:solidFill>
                <a:schemeClr val="accent6"/>
              </a:solidFill>
            </a:endParaRPr>
          </a:p>
        </p:txBody>
      </p:sp>
      <p:sp>
        <p:nvSpPr>
          <p:cNvPr id="610" name="Google Shape;610;p29"/>
          <p:cNvSpPr txBox="1"/>
          <p:nvPr>
            <p:ph idx="4294967295" type="ctrTitle"/>
          </p:nvPr>
        </p:nvSpPr>
        <p:spPr>
          <a:xfrm>
            <a:off x="1113975" y="3873050"/>
            <a:ext cx="26022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Clipping vs Remove Strategy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Clinical Ranges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3 * std</a:t>
            </a:r>
            <a:endParaRPr sz="1100"/>
          </a:p>
        </p:txBody>
      </p:sp>
      <p:sp>
        <p:nvSpPr>
          <p:cNvPr id="611" name="Google Shape;611;p29"/>
          <p:cNvSpPr txBox="1"/>
          <p:nvPr>
            <p:ph idx="4294967295" type="ctrTitle"/>
          </p:nvPr>
        </p:nvSpPr>
        <p:spPr>
          <a:xfrm>
            <a:off x="4403425" y="3917800"/>
            <a:ext cx="17922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Standard Scaler</a:t>
            </a:r>
            <a:endParaRPr sz="1100"/>
          </a:p>
        </p:txBody>
      </p:sp>
      <p:sp>
        <p:nvSpPr>
          <p:cNvPr id="612" name="Google Shape;612;p29"/>
          <p:cNvSpPr txBox="1"/>
          <p:nvPr>
            <p:ph idx="4294967295" type="ctrTitle"/>
          </p:nvPr>
        </p:nvSpPr>
        <p:spPr>
          <a:xfrm>
            <a:off x="1234925" y="1439300"/>
            <a:ext cx="13077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Median</a:t>
            </a:r>
            <a:endParaRPr sz="1100"/>
          </a:p>
        </p:txBody>
      </p:sp>
      <p:sp>
        <p:nvSpPr>
          <p:cNvPr id="613" name="Google Shape;613;p29"/>
          <p:cNvSpPr txBox="1"/>
          <p:nvPr>
            <p:ph idx="4294967295" type="ctrTitle"/>
          </p:nvPr>
        </p:nvSpPr>
        <p:spPr>
          <a:xfrm>
            <a:off x="3246625" y="1398500"/>
            <a:ext cx="27837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Smote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Undersampling vs Oversampling</a:t>
            </a:r>
            <a:endParaRPr sz="1100"/>
          </a:p>
        </p:txBody>
      </p:sp>
      <p:sp>
        <p:nvSpPr>
          <p:cNvPr id="614" name="Google Shape;614;p29"/>
          <p:cNvSpPr txBox="1"/>
          <p:nvPr>
            <p:ph idx="4294967295" type="ctrTitle"/>
          </p:nvPr>
        </p:nvSpPr>
        <p:spPr>
          <a:xfrm>
            <a:off x="6195625" y="989475"/>
            <a:ext cx="2354100" cy="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PaO2/FiO2 ratio 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Mean arterial pressure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Variability in vital signs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0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 sz="3000"/>
          </a:p>
        </p:txBody>
      </p:sp>
      <p:sp>
        <p:nvSpPr>
          <p:cNvPr id="620" name="Google Shape;620;p30"/>
          <p:cNvSpPr txBox="1"/>
          <p:nvPr>
            <p:ph idx="2" type="ctrTitle"/>
          </p:nvPr>
        </p:nvSpPr>
        <p:spPr>
          <a:xfrm>
            <a:off x="6054548" y="1373200"/>
            <a:ext cx="27891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</a:rPr>
              <a:t>Mean Arterial Pressure (MAP): MAP</a:t>
            </a:r>
            <a:endParaRPr sz="2500">
              <a:solidFill>
                <a:schemeClr val="accent1"/>
              </a:solidFill>
            </a:endParaRPr>
          </a:p>
        </p:txBody>
      </p:sp>
      <p:sp>
        <p:nvSpPr>
          <p:cNvPr id="621" name="Google Shape;621;p30"/>
          <p:cNvSpPr txBox="1"/>
          <p:nvPr>
            <p:ph idx="7" type="subTitle"/>
          </p:nvPr>
        </p:nvSpPr>
        <p:spPr>
          <a:xfrm>
            <a:off x="3510825" y="4249675"/>
            <a:ext cx="3503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Blood pressure ,Temperature and heart rate </a:t>
            </a:r>
            <a:endParaRPr sz="1900"/>
          </a:p>
        </p:txBody>
      </p:sp>
      <p:sp>
        <p:nvSpPr>
          <p:cNvPr id="622" name="Google Shape;622;p30"/>
          <p:cNvSpPr txBox="1"/>
          <p:nvPr>
            <p:ph type="ctrTitle"/>
          </p:nvPr>
        </p:nvSpPr>
        <p:spPr>
          <a:xfrm>
            <a:off x="310754" y="1373200"/>
            <a:ext cx="27891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PaO2/FiO2 ratio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623" name="Google Shape;623;p30"/>
          <p:cNvSpPr txBox="1"/>
          <p:nvPr>
            <p:ph idx="1" type="subTitle"/>
          </p:nvPr>
        </p:nvSpPr>
        <p:spPr>
          <a:xfrm>
            <a:off x="300500" y="2035925"/>
            <a:ext cx="2789100" cy="18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Evaluating respiratory failure</a:t>
            </a:r>
            <a:endParaRPr sz="2000"/>
          </a:p>
        </p:txBody>
      </p:sp>
      <p:sp>
        <p:nvSpPr>
          <p:cNvPr id="624" name="Google Shape;624;p30"/>
          <p:cNvSpPr txBox="1"/>
          <p:nvPr>
            <p:ph idx="3" type="subTitle"/>
          </p:nvPr>
        </p:nvSpPr>
        <p:spPr>
          <a:xfrm>
            <a:off x="6054550" y="2036525"/>
            <a:ext cx="2898300" cy="14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</a:t>
            </a:r>
            <a:r>
              <a:rPr lang="en" sz="2000"/>
              <a:t>nderstanding blood flow and blood pressure.</a:t>
            </a:r>
            <a:endParaRPr sz="2000"/>
          </a:p>
        </p:txBody>
      </p:sp>
      <p:sp>
        <p:nvSpPr>
          <p:cNvPr id="625" name="Google Shape;625;p30"/>
          <p:cNvSpPr txBox="1"/>
          <p:nvPr>
            <p:ph idx="6" type="ctrTitle"/>
          </p:nvPr>
        </p:nvSpPr>
        <p:spPr>
          <a:xfrm>
            <a:off x="4330575" y="3806275"/>
            <a:ext cx="18813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3"/>
                </a:solidFill>
              </a:rPr>
              <a:t>Variability metrics</a:t>
            </a:r>
            <a:endParaRPr sz="2500">
              <a:solidFill>
                <a:schemeClr val="accent3"/>
              </a:solidFill>
            </a:endParaRPr>
          </a:p>
        </p:txBody>
      </p:sp>
      <p:sp>
        <p:nvSpPr>
          <p:cNvPr id="626" name="Google Shape;626;p30"/>
          <p:cNvSpPr/>
          <p:nvPr/>
        </p:nvSpPr>
        <p:spPr>
          <a:xfrm>
            <a:off x="3089600" y="1072775"/>
            <a:ext cx="723900" cy="132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0"/>
          <p:cNvSpPr/>
          <p:nvPr/>
        </p:nvSpPr>
        <p:spPr>
          <a:xfrm>
            <a:off x="3854650" y="3082475"/>
            <a:ext cx="723900" cy="125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0"/>
          <p:cNvSpPr/>
          <p:nvPr/>
        </p:nvSpPr>
        <p:spPr>
          <a:xfrm>
            <a:off x="4909275" y="1072775"/>
            <a:ext cx="723900" cy="132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9" name="Google Shape;629;p30"/>
          <p:cNvCxnSpPr>
            <a:stCxn id="626" idx="3"/>
            <a:endCxn id="628" idx="1"/>
          </p:cNvCxnSpPr>
          <p:nvPr/>
        </p:nvCxnSpPr>
        <p:spPr>
          <a:xfrm>
            <a:off x="3813500" y="1735325"/>
            <a:ext cx="1095900" cy="6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p30"/>
          <p:cNvCxnSpPr>
            <a:stCxn id="628" idx="2"/>
            <a:endCxn id="627" idx="0"/>
          </p:cNvCxnSpPr>
          <p:nvPr/>
        </p:nvCxnSpPr>
        <p:spPr>
          <a:xfrm rot="5400000">
            <a:off x="4401675" y="2212925"/>
            <a:ext cx="684600" cy="1054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1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