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6D51-90C6-B783-EE5C-FAC97BE38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5CE2-2326-8715-87E2-C1405F4C0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9491-6E00-7A90-F5EA-B8FDD77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14A9-F0F1-B9D8-C9F7-DB00C749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D9E4-D658-F265-BA99-45F3A947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648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692-527F-D0C0-D3FE-A42B971C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E35BA-9258-0820-ACDC-760D201B3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98B61-0DBC-455C-BFCE-E6DE80F4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D6531-BD9C-04F2-FA5D-866A646A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4AB5-FE36-6E1A-D95B-25A5B66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5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5F675-DA3F-647E-5951-1B2940600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8760E-C710-DF03-2195-3DDC4DA1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F9AD-2836-6737-5119-1181C459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1F3D-ECEC-F96E-9290-06916159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0254-E2DB-80E6-7544-BBD4B90B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95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F78D-E483-F8F6-D258-404A6EBE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5EA0-7FF8-88F0-B7B0-5F8E6C6E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6836-AEE9-797D-CE21-A40485A6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B889-903B-C395-160E-AF090EB9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3847-98F8-7116-8F02-0BD8A864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667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8496-173F-52FB-7E3E-9164D6A8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B941B-04FC-3959-895A-5E71A4F3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307B-8918-1FDD-8E0B-C873B217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A46E-B1D5-896D-6C4B-F6CED4B0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60852-B252-DB9C-2317-4A3B582D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950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F8A7-75F5-1610-AB07-B45F8AA0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CB3F-C1EF-CCD1-E1AA-C5654DDF6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F0CB-704C-F43C-6911-09FEBE9F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91329-27F1-6D2C-FCBE-BE4E060C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599A-D0C3-F556-082C-A90CE428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7AF5-BFC1-63E0-148E-112BAF70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041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1D05-8FBC-252D-715E-F96E4FBE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390A1-C07D-9354-8AC0-77C84657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DF50-E750-CF48-2D28-9C6D2483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08F71-A270-AA25-839C-6BB4A673C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F5A06-0523-1644-7163-69030CB5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63000-A6CB-3755-8CB6-13EE3B3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5B65-2E5A-7CDC-A0E7-B4D3D063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B9E80-731E-1A51-8FEB-18168C8D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21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E3E2-9301-9734-9C4D-B14728BE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138DF-CE33-C0CB-60C1-0AA3B943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643E4-1DC7-C87B-B56F-9363AE51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B91BD-B5B4-3656-3553-032A39C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72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8B3DE-0AFC-F3E8-7856-FBAC6B9B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8E07F-7979-2D59-D7E3-8AFC5D1F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3C19-E211-8CC8-AA2A-09F4BAE9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758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FAB1-233E-E80E-8CFD-53382961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25A-E290-DFF6-7EFC-63BCB9F0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99BA7-16C2-40F2-79A6-23278487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96B43-85B8-ACFB-4E42-61FE7285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7B7D3-79CF-2C6D-78AE-0BF15194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31F0-8205-44CD-8A4E-C2D0B1AB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A686-3C1A-40D3-CE16-8818B87E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E695D-5DFE-D400-2DCD-6714FD506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05F1-7B6E-452D-361F-7A2217148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6674C-BAE4-FAB0-CF98-15BF38F7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3A5A-173F-C187-AD0F-14638800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1A204-74EF-9CB8-8B01-C2E2A543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721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3BC92-902C-D70D-7848-A8BE6784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50C1-4F60-1154-9F68-B0A700EA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D105-73E5-F2FB-D56E-767FA3EAB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27AC-C6B8-49F8-AFB6-850DAB9BF038}" type="datetimeFigureOut">
              <a:rPr lang="fi-FI" smtClean="0"/>
              <a:t>18.10.2024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240D-1EAA-63A5-E86A-7AA1F241D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0250-20EE-F87B-34C8-FBCD8ADFC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6C1D-E9F9-4C1B-9E92-8AA1AA5354F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37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50A8-B29E-31EB-B02B-B8CCE5CC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8F966-FDB6-55FC-AC89-F54FBD00C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E0434D-A2AC-CF12-205D-B1CBBC58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"/>
            <a:ext cx="112776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6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Srbova Linda</dc:creator>
  <cp:lastModifiedBy>Srbova Linda</cp:lastModifiedBy>
  <cp:revision>2</cp:revision>
  <dcterms:created xsi:type="dcterms:W3CDTF">2024-05-15T14:53:27Z</dcterms:created>
  <dcterms:modified xsi:type="dcterms:W3CDTF">2024-10-18T16:45:26Z</dcterms:modified>
</cp:coreProperties>
</file>