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2" r:id="rId6"/>
    <p:sldId id="260" r:id="rId7"/>
    <p:sldId id="265" r:id="rId8"/>
    <p:sldId id="263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5"/>
    <p:restoredTop sz="94676"/>
  </p:normalViewPr>
  <p:slideViewPr>
    <p:cSldViewPr snapToGrid="0" snapToObjects="1">
      <p:cViewPr varScale="1">
        <p:scale>
          <a:sx n="64" d="100"/>
          <a:sy n="64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DCE0-E7CC-DB4C-A6AD-7757E404FB6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58C4-621B-D541-9127-1357364F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calculator.com/everyday-life/every-second" TargetMode="External"/><Relationship Id="rId4" Type="http://schemas.openxmlformats.org/officeDocument/2006/relationships/hyperlink" Target="https://www.audioblocks.com/royalty-free-audio/tension" TargetMode="External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uzzfeed.com/christianz/50-things-that-happen-every-5-seconds-1py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processing.org/sketch/638320" TargetMode="External"/><Relationship Id="rId4" Type="http://schemas.openxmlformats.org/officeDocument/2006/relationships/hyperlink" Target="https://www.openprocessing.org/sketch/52176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sme.co/blog/10-mind-blowing-interactive-stories-that-will-change-the-way-you-see-the-worl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processing.org/sketch/521767" TargetMode="External"/><Relationship Id="rId4" Type="http://schemas.openxmlformats.org/officeDocument/2006/relationships/hyperlink" Target="https://www.openprocessing.org/sketch/63832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openweathermap.org/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Roundtable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Kamau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61D8973-EAA9-459A-AF59-BBB4233D6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Every 5 seconds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Sources of the facts are on:</a:t>
            </a:r>
          </a:p>
          <a:p>
            <a:pPr lvl="1"/>
            <a:r>
              <a:rPr lang="en-US" dirty="0">
                <a:hlinkClick r:id="rId2"/>
              </a:rPr>
              <a:t>https://www.buzzfeed.com/christianz/50-things-that-happen-every-5-seconds-1pyg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https://www.omnicalculator.com/everyday-life/every-second</a:t>
            </a:r>
            <a:endParaRPr lang="en-US" dirty="0"/>
          </a:p>
          <a:p>
            <a:r>
              <a:rPr lang="en-US" dirty="0"/>
              <a:t>Incorporate sound into the narrative like background music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4"/>
              </a:rPr>
              <a:t>https://www.audioblocks.com/royalty-free-audio/tension</a:t>
            </a:r>
            <a:endParaRPr lang="en-US" dirty="0"/>
          </a:p>
          <a:p>
            <a:r>
              <a:rPr lang="en-US" dirty="0"/>
              <a:t>Facts change every 5 seconds</a:t>
            </a:r>
          </a:p>
          <a:p>
            <a:r>
              <a:rPr lang="en-US" dirty="0"/>
              <a:t>Each fact has a corresponding image.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BEA8A33-C0D0-416D-8359-724B8828C7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8" r="27566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https://visme.co/blog/10-mind-blowing-interactive-stories-that-will-change-the-way-you-see-the-world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www.openprocessing.org/sketch/638320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https://www.openprocessing.org/sketch/521767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>
                <a:solidFill>
                  <a:schemeClr val="bg2"/>
                </a:solidFill>
              </a:rPr>
              <a:t>Idea #1 – Adventure Time Game</a:t>
            </a:r>
          </a:p>
        </p:txBody>
      </p:sp>
    </p:spTree>
    <p:extLst>
      <p:ext uri="{BB962C8B-B14F-4D97-AF65-F5344CB8AC3E}">
        <p14:creationId xmlns:p14="http://schemas.microsoft.com/office/powerpoint/2010/main" val="30473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1E954AF0-B5CC-4A16-ACDA-675B5694F2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763728"/>
            <a:ext cx="6900380" cy="533054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325322DD-3792-4947-A96A-1B6D9D786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smtClean="0"/>
              <a:t>Storyboard 1</a:t>
            </a:r>
            <a:endParaRPr lang="en-US" sz="3700" cap="all" dirty="0"/>
          </a:p>
        </p:txBody>
      </p:sp>
    </p:spTree>
    <p:extLst>
      <p:ext uri="{BB962C8B-B14F-4D97-AF65-F5344CB8AC3E}">
        <p14:creationId xmlns:p14="http://schemas.microsoft.com/office/powerpoint/2010/main" val="42180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3B91B61-BFCA-4647-957E-A8269BE46F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Adventure Time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5000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2D1D7C6-1C89-420C-8D35-483654167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Inspired by the cartoon, a simple game of getting to the Candy Kingdom while avoiding obstacles.</a:t>
            </a:r>
          </a:p>
          <a:p>
            <a:r>
              <a:rPr lang="en-US" dirty="0"/>
              <a:t>Player has 3 chances to win.</a:t>
            </a:r>
          </a:p>
          <a:p>
            <a:r>
              <a:rPr lang="en-US" dirty="0"/>
              <a:t>I will be using some of the images from the cartoon.</a:t>
            </a:r>
          </a:p>
          <a:p>
            <a:r>
              <a:rPr lang="en-US" dirty="0">
                <a:hlinkClick r:id="rId3"/>
              </a:rPr>
              <a:t>https://www.openprocessing.org/sketch/521767</a:t>
            </a:r>
            <a:endParaRPr lang="en-US" dirty="0"/>
          </a:p>
          <a:p>
            <a:r>
              <a:rPr lang="en-US" dirty="0">
                <a:hlinkClick r:id="rId4"/>
              </a:rPr>
              <a:t>https://www.openprocessing.org/sketch/638320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329629"/>
            <a:ext cx="12191980" cy="62000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>
                <a:solidFill>
                  <a:schemeClr val="bg2"/>
                </a:solidFill>
              </a:rPr>
              <a:t>Idea </a:t>
            </a:r>
            <a:r>
              <a:rPr lang="en-US" sz="6100" cap="all" dirty="0" smtClean="0">
                <a:solidFill>
                  <a:schemeClr val="bg2"/>
                </a:solidFill>
              </a:rPr>
              <a:t>#2 </a:t>
            </a:r>
            <a:r>
              <a:rPr lang="en-US" sz="6100" cap="all" dirty="0">
                <a:solidFill>
                  <a:schemeClr val="bg2"/>
                </a:solidFill>
              </a:rPr>
              <a:t>– </a:t>
            </a:r>
            <a:r>
              <a:rPr lang="en-US" sz="6100" cap="all" dirty="0" smtClean="0">
                <a:solidFill>
                  <a:schemeClr val="bg2"/>
                </a:solidFill>
              </a:rPr>
              <a:t>around the world</a:t>
            </a:r>
            <a:endParaRPr lang="en-US" sz="61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1E954AF0-B5CC-4A16-ACDA-675B5694F2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763728"/>
            <a:ext cx="6900380" cy="533054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325322DD-3792-4947-A96A-1B6D9D786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smtClean="0"/>
              <a:t>Storyboard 2</a:t>
            </a:r>
            <a:endParaRPr lang="en-US" sz="3700" cap="all" dirty="0"/>
          </a:p>
        </p:txBody>
      </p:sp>
    </p:spTree>
    <p:extLst>
      <p:ext uri="{BB962C8B-B14F-4D97-AF65-F5344CB8AC3E}">
        <p14:creationId xmlns:p14="http://schemas.microsoft.com/office/powerpoint/2010/main" val="136910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3B91B61-BFCA-4647-957E-A8269BE46F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Around the World -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 r="9727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2D1D7C6-1C89-420C-8D35-483654167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The weather is different in different parts of the world.</a:t>
            </a:r>
          </a:p>
          <a:p>
            <a:r>
              <a:rPr lang="en-US" dirty="0"/>
              <a:t>Using the Open Weather API I can access real-time data of the temperature and attach a corresponding graphic.</a:t>
            </a:r>
          </a:p>
          <a:p>
            <a:r>
              <a:rPr lang="en-US" dirty="0">
                <a:hlinkClick r:id="rId3"/>
              </a:rPr>
              <a:t>https://openweathermap.org/api</a:t>
            </a:r>
            <a:endParaRPr lang="en-US" dirty="0"/>
          </a:p>
          <a:p>
            <a:r>
              <a:rPr lang="en-US" dirty="0"/>
              <a:t>The countries I will include are : USA, Mexico, Peru, Brazil, Italy, Norway, India, Philippines, Kenya, Ghana, Australia.</a:t>
            </a:r>
          </a:p>
        </p:txBody>
      </p:sp>
    </p:spTree>
    <p:extLst>
      <p:ext uri="{BB962C8B-B14F-4D97-AF65-F5344CB8AC3E}">
        <p14:creationId xmlns:p14="http://schemas.microsoft.com/office/powerpoint/2010/main" val="103555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79" y="329629"/>
            <a:ext cx="6200062" cy="62000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127" y="1021198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>
                <a:solidFill>
                  <a:schemeClr val="bg2"/>
                </a:solidFill>
              </a:rPr>
              <a:t>Idea </a:t>
            </a:r>
            <a:r>
              <a:rPr lang="en-US" sz="6100" cap="all" dirty="0" smtClean="0">
                <a:solidFill>
                  <a:schemeClr val="bg2"/>
                </a:solidFill>
              </a:rPr>
              <a:t>#3 </a:t>
            </a:r>
            <a:r>
              <a:rPr lang="en-US" sz="6100" cap="all" dirty="0">
                <a:solidFill>
                  <a:schemeClr val="bg2"/>
                </a:solidFill>
              </a:rPr>
              <a:t>– </a:t>
            </a:r>
            <a:r>
              <a:rPr lang="en-US" sz="6100" cap="all" dirty="0" smtClean="0">
                <a:solidFill>
                  <a:schemeClr val="bg2"/>
                </a:solidFill>
              </a:rPr>
              <a:t>Every 5 Seconds</a:t>
            </a:r>
            <a:endParaRPr lang="en-US" sz="61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1E954AF0-B5CC-4A16-ACDA-675B5694F2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763728"/>
            <a:ext cx="6900380" cy="533054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325322DD-3792-4947-A96A-1B6D9D786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smtClean="0"/>
              <a:t>Storyboard 3</a:t>
            </a:r>
            <a:endParaRPr lang="en-US" sz="3700" cap="all" dirty="0"/>
          </a:p>
        </p:txBody>
      </p:sp>
    </p:spTree>
    <p:extLst>
      <p:ext uri="{BB962C8B-B14F-4D97-AF65-F5344CB8AC3E}">
        <p14:creationId xmlns:p14="http://schemas.microsoft.com/office/powerpoint/2010/main" val="130701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82</TotalTime>
  <Words>195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Roundtable Presentation</vt:lpstr>
      <vt:lpstr>Idea #1 – Adventure Time Game</vt:lpstr>
      <vt:lpstr>Storyboard 1</vt:lpstr>
      <vt:lpstr>Adventure Time Game</vt:lpstr>
      <vt:lpstr>Idea #2 – around the world</vt:lpstr>
      <vt:lpstr>Storyboard 2</vt:lpstr>
      <vt:lpstr>Around the World - Details</vt:lpstr>
      <vt:lpstr>Idea #3 – Every 5 Seconds</vt:lpstr>
      <vt:lpstr>Storyboard 3</vt:lpstr>
      <vt:lpstr>Every 5 seconds 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linda.kamau2@gmail.com</dc:creator>
  <cp:lastModifiedBy>linda.kamau2@gmail.com</cp:lastModifiedBy>
  <cp:revision>9</cp:revision>
  <dcterms:created xsi:type="dcterms:W3CDTF">2019-11-11T19:12:00Z</dcterms:created>
  <dcterms:modified xsi:type="dcterms:W3CDTF">2019-11-11T20:41:45Z</dcterms:modified>
</cp:coreProperties>
</file>