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 Total by Product Size and Product Category for 2023</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 Total share by Product Category for 2023</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84e724f-d4fb-4440-a4d3-9be201686cad?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31d0c97f9e394765" /><Relationship Type="http://schemas.openxmlformats.org/officeDocument/2006/relationships/slideLayout" Target="/ppt/slideLayouts/slideLayout8.xml" Id="R82457fa375514890" /><Relationship Type="http://schemas.openxmlformats.org/officeDocument/2006/relationships/hyperlink" Target="https://app.powerbi.com/groups/me/reports/a84e724f-d4fb-4440-a4d3-9be201686cad/?pbi_source=PowerPoint" TargetMode="External" Id="RelId0" /><Relationship Type="http://schemas.openxmlformats.org/officeDocument/2006/relationships/image" Target="/ppt/media/image4.png" Id="imgId1311394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Adventure Work Sales 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2/28/2025 3:31:03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2/28/2025 3:26:58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licer ,slicer ,Order Total by Product Size and Product Category for 2023 ,Order Total share by Product Category for 2023 ,tableE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311394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