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7787" y="154274"/>
            <a:ext cx="1259205" cy="322580"/>
          </a:xfrm>
          <a:custGeom>
            <a:avLst/>
            <a:gdLst/>
            <a:ahLst/>
            <a:cxnLst/>
            <a:rect l="l" t="t" r="r" b="b"/>
            <a:pathLst>
              <a:path w="1259205" h="322580">
                <a:moveTo>
                  <a:pt x="1056279" y="322271"/>
                </a:moveTo>
                <a:lnTo>
                  <a:pt x="202514" y="322271"/>
                </a:lnTo>
                <a:lnTo>
                  <a:pt x="148677" y="316516"/>
                </a:lnTo>
                <a:lnTo>
                  <a:pt x="100301" y="300272"/>
                </a:lnTo>
                <a:lnTo>
                  <a:pt x="59315" y="275076"/>
                </a:lnTo>
                <a:lnTo>
                  <a:pt x="27649" y="242464"/>
                </a:lnTo>
                <a:lnTo>
                  <a:pt x="7234" y="203972"/>
                </a:lnTo>
                <a:lnTo>
                  <a:pt x="0" y="161135"/>
                </a:lnTo>
                <a:lnTo>
                  <a:pt x="7234" y="118299"/>
                </a:lnTo>
                <a:lnTo>
                  <a:pt x="27649" y="79807"/>
                </a:lnTo>
                <a:lnTo>
                  <a:pt x="59315" y="47195"/>
                </a:lnTo>
                <a:lnTo>
                  <a:pt x="100301" y="21999"/>
                </a:lnTo>
                <a:lnTo>
                  <a:pt x="148677" y="5755"/>
                </a:lnTo>
                <a:lnTo>
                  <a:pt x="202514" y="0"/>
                </a:lnTo>
                <a:lnTo>
                  <a:pt x="1056279" y="0"/>
                </a:lnTo>
                <a:lnTo>
                  <a:pt x="1110116" y="5755"/>
                </a:lnTo>
                <a:lnTo>
                  <a:pt x="1158492" y="21999"/>
                </a:lnTo>
                <a:lnTo>
                  <a:pt x="1199478" y="47195"/>
                </a:lnTo>
                <a:lnTo>
                  <a:pt x="1231144" y="79807"/>
                </a:lnTo>
                <a:lnTo>
                  <a:pt x="1251559" y="118299"/>
                </a:lnTo>
                <a:lnTo>
                  <a:pt x="1258793" y="161135"/>
                </a:lnTo>
                <a:lnTo>
                  <a:pt x="1251559" y="203972"/>
                </a:lnTo>
                <a:lnTo>
                  <a:pt x="1231144" y="242464"/>
                </a:lnTo>
                <a:lnTo>
                  <a:pt x="1199478" y="275076"/>
                </a:lnTo>
                <a:lnTo>
                  <a:pt x="1158492" y="300272"/>
                </a:lnTo>
                <a:lnTo>
                  <a:pt x="1110116" y="316516"/>
                </a:lnTo>
                <a:lnTo>
                  <a:pt x="1056279" y="322271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7787" y="154274"/>
            <a:ext cx="1259205" cy="322580"/>
          </a:xfrm>
          <a:custGeom>
            <a:avLst/>
            <a:gdLst/>
            <a:ahLst/>
            <a:cxnLst/>
            <a:rect l="l" t="t" r="r" b="b"/>
            <a:pathLst>
              <a:path w="1259205" h="322580">
                <a:moveTo>
                  <a:pt x="202514" y="0"/>
                </a:moveTo>
                <a:lnTo>
                  <a:pt x="1056279" y="0"/>
                </a:lnTo>
                <a:lnTo>
                  <a:pt x="1110116" y="5755"/>
                </a:lnTo>
                <a:lnTo>
                  <a:pt x="1158492" y="21999"/>
                </a:lnTo>
                <a:lnTo>
                  <a:pt x="1199478" y="47195"/>
                </a:lnTo>
                <a:lnTo>
                  <a:pt x="1231144" y="79807"/>
                </a:lnTo>
                <a:lnTo>
                  <a:pt x="1251559" y="118299"/>
                </a:lnTo>
                <a:lnTo>
                  <a:pt x="1258793" y="161135"/>
                </a:lnTo>
                <a:lnTo>
                  <a:pt x="1251559" y="203972"/>
                </a:lnTo>
                <a:lnTo>
                  <a:pt x="1231144" y="242464"/>
                </a:lnTo>
                <a:lnTo>
                  <a:pt x="1199478" y="275076"/>
                </a:lnTo>
                <a:lnTo>
                  <a:pt x="1158492" y="300272"/>
                </a:lnTo>
                <a:lnTo>
                  <a:pt x="1110116" y="316516"/>
                </a:lnTo>
                <a:lnTo>
                  <a:pt x="1056279" y="322271"/>
                </a:lnTo>
                <a:lnTo>
                  <a:pt x="202514" y="322271"/>
                </a:lnTo>
                <a:lnTo>
                  <a:pt x="148677" y="316516"/>
                </a:lnTo>
                <a:lnTo>
                  <a:pt x="100301" y="300272"/>
                </a:lnTo>
                <a:lnTo>
                  <a:pt x="59315" y="275076"/>
                </a:lnTo>
                <a:lnTo>
                  <a:pt x="27649" y="242464"/>
                </a:lnTo>
                <a:lnTo>
                  <a:pt x="7234" y="203972"/>
                </a:lnTo>
                <a:lnTo>
                  <a:pt x="0" y="161135"/>
                </a:lnTo>
                <a:lnTo>
                  <a:pt x="7234" y="118299"/>
                </a:lnTo>
                <a:lnTo>
                  <a:pt x="27649" y="79807"/>
                </a:lnTo>
                <a:lnTo>
                  <a:pt x="59315" y="47195"/>
                </a:lnTo>
                <a:lnTo>
                  <a:pt x="100301" y="21999"/>
                </a:lnTo>
                <a:lnTo>
                  <a:pt x="148677" y="5755"/>
                </a:lnTo>
                <a:lnTo>
                  <a:pt x="20251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209" y="190824"/>
            <a:ext cx="386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Source Sans 3"/>
                <a:cs typeface="Source Sans 3"/>
              </a:rPr>
              <a:t>Start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29432" y="6243512"/>
            <a:ext cx="1268730" cy="332105"/>
            <a:chOff x="6929432" y="6243512"/>
            <a:chExt cx="1268730" cy="332105"/>
          </a:xfrm>
        </p:grpSpPr>
        <p:sp>
          <p:nvSpPr>
            <p:cNvPr id="4" name="object 4"/>
            <p:cNvSpPr/>
            <p:nvPr/>
          </p:nvSpPr>
          <p:spPr>
            <a:xfrm>
              <a:off x="6934195" y="6248274"/>
              <a:ext cx="1259205" cy="322580"/>
            </a:xfrm>
            <a:custGeom>
              <a:avLst/>
              <a:gdLst/>
              <a:ahLst/>
              <a:cxnLst/>
              <a:rect l="l" t="t" r="r" b="b"/>
              <a:pathLst>
                <a:path w="1259204" h="322579">
                  <a:moveTo>
                    <a:pt x="1056279" y="322271"/>
                  </a:moveTo>
                  <a:lnTo>
                    <a:pt x="202514" y="322271"/>
                  </a:lnTo>
                  <a:lnTo>
                    <a:pt x="148678" y="316516"/>
                  </a:lnTo>
                  <a:lnTo>
                    <a:pt x="100301" y="300272"/>
                  </a:lnTo>
                  <a:lnTo>
                    <a:pt x="59315" y="275076"/>
                  </a:lnTo>
                  <a:lnTo>
                    <a:pt x="27649" y="242464"/>
                  </a:lnTo>
                  <a:lnTo>
                    <a:pt x="7234" y="203972"/>
                  </a:lnTo>
                  <a:lnTo>
                    <a:pt x="0" y="161135"/>
                  </a:lnTo>
                  <a:lnTo>
                    <a:pt x="7234" y="118299"/>
                  </a:lnTo>
                  <a:lnTo>
                    <a:pt x="27649" y="79807"/>
                  </a:lnTo>
                  <a:lnTo>
                    <a:pt x="59315" y="47195"/>
                  </a:lnTo>
                  <a:lnTo>
                    <a:pt x="100301" y="21999"/>
                  </a:lnTo>
                  <a:lnTo>
                    <a:pt x="148678" y="5755"/>
                  </a:lnTo>
                  <a:lnTo>
                    <a:pt x="202514" y="0"/>
                  </a:lnTo>
                  <a:lnTo>
                    <a:pt x="1056279" y="0"/>
                  </a:lnTo>
                  <a:lnTo>
                    <a:pt x="1110116" y="5755"/>
                  </a:lnTo>
                  <a:lnTo>
                    <a:pt x="1158493" y="21999"/>
                  </a:lnTo>
                  <a:lnTo>
                    <a:pt x="1199479" y="47195"/>
                  </a:lnTo>
                  <a:lnTo>
                    <a:pt x="1231145" y="79807"/>
                  </a:lnTo>
                  <a:lnTo>
                    <a:pt x="1251560" y="118299"/>
                  </a:lnTo>
                  <a:lnTo>
                    <a:pt x="1258794" y="161135"/>
                  </a:lnTo>
                  <a:lnTo>
                    <a:pt x="1251560" y="203972"/>
                  </a:lnTo>
                  <a:lnTo>
                    <a:pt x="1231145" y="242464"/>
                  </a:lnTo>
                  <a:lnTo>
                    <a:pt x="1199479" y="275076"/>
                  </a:lnTo>
                  <a:lnTo>
                    <a:pt x="1158493" y="300272"/>
                  </a:lnTo>
                  <a:lnTo>
                    <a:pt x="1110116" y="316516"/>
                  </a:lnTo>
                  <a:lnTo>
                    <a:pt x="1056279" y="322271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4195" y="6248274"/>
              <a:ext cx="1259205" cy="322580"/>
            </a:xfrm>
            <a:custGeom>
              <a:avLst/>
              <a:gdLst/>
              <a:ahLst/>
              <a:cxnLst/>
              <a:rect l="l" t="t" r="r" b="b"/>
              <a:pathLst>
                <a:path w="1259204" h="322579">
                  <a:moveTo>
                    <a:pt x="202514" y="0"/>
                  </a:moveTo>
                  <a:lnTo>
                    <a:pt x="1056279" y="0"/>
                  </a:lnTo>
                  <a:lnTo>
                    <a:pt x="1110116" y="5755"/>
                  </a:lnTo>
                  <a:lnTo>
                    <a:pt x="1158493" y="21999"/>
                  </a:lnTo>
                  <a:lnTo>
                    <a:pt x="1199479" y="47195"/>
                  </a:lnTo>
                  <a:lnTo>
                    <a:pt x="1231145" y="79807"/>
                  </a:lnTo>
                  <a:lnTo>
                    <a:pt x="1251560" y="118299"/>
                  </a:lnTo>
                  <a:lnTo>
                    <a:pt x="1258794" y="161135"/>
                  </a:lnTo>
                  <a:lnTo>
                    <a:pt x="1251560" y="203972"/>
                  </a:lnTo>
                  <a:lnTo>
                    <a:pt x="1231145" y="242464"/>
                  </a:lnTo>
                  <a:lnTo>
                    <a:pt x="1199479" y="275076"/>
                  </a:lnTo>
                  <a:lnTo>
                    <a:pt x="1158493" y="300272"/>
                  </a:lnTo>
                  <a:lnTo>
                    <a:pt x="1110116" y="316516"/>
                  </a:lnTo>
                  <a:lnTo>
                    <a:pt x="1056279" y="322271"/>
                  </a:lnTo>
                  <a:lnTo>
                    <a:pt x="202514" y="322271"/>
                  </a:lnTo>
                  <a:lnTo>
                    <a:pt x="148678" y="316516"/>
                  </a:lnTo>
                  <a:lnTo>
                    <a:pt x="100301" y="300272"/>
                  </a:lnTo>
                  <a:lnTo>
                    <a:pt x="59315" y="275076"/>
                  </a:lnTo>
                  <a:lnTo>
                    <a:pt x="27649" y="242464"/>
                  </a:lnTo>
                  <a:lnTo>
                    <a:pt x="7234" y="203972"/>
                  </a:lnTo>
                  <a:lnTo>
                    <a:pt x="0" y="161135"/>
                  </a:lnTo>
                  <a:lnTo>
                    <a:pt x="7234" y="118299"/>
                  </a:lnTo>
                  <a:lnTo>
                    <a:pt x="27649" y="79807"/>
                  </a:lnTo>
                  <a:lnTo>
                    <a:pt x="59315" y="47195"/>
                  </a:lnTo>
                  <a:lnTo>
                    <a:pt x="100301" y="21999"/>
                  </a:lnTo>
                  <a:lnTo>
                    <a:pt x="148678" y="5755"/>
                  </a:lnTo>
                  <a:lnTo>
                    <a:pt x="20251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05888" y="6284824"/>
            <a:ext cx="31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ource Sans 3"/>
                <a:cs typeface="Source Sans 3"/>
              </a:rPr>
              <a:t>End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2" y="1229762"/>
            <a:ext cx="2064385" cy="614045"/>
            <a:chOff x="-4762" y="1229762"/>
            <a:chExt cx="2064385" cy="614045"/>
          </a:xfrm>
        </p:grpSpPr>
        <p:sp>
          <p:nvSpPr>
            <p:cNvPr id="8" name="object 8"/>
            <p:cNvSpPr/>
            <p:nvPr/>
          </p:nvSpPr>
          <p:spPr>
            <a:xfrm>
              <a:off x="0" y="1234525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60" h="604519">
                  <a:moveTo>
                    <a:pt x="1711979" y="604224"/>
                  </a:moveTo>
                  <a:lnTo>
                    <a:pt x="342395" y="604224"/>
                  </a:lnTo>
                  <a:lnTo>
                    <a:pt x="0" y="302112"/>
                  </a:ln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5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5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34525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60" h="604519">
                  <a:moveTo>
                    <a:pt x="0" y="302112"/>
                  </a:move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5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5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lnTo>
                    <a:pt x="342395" y="604224"/>
                  </a:lnTo>
                  <a:lnTo>
                    <a:pt x="0" y="3021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1861" y="1307275"/>
            <a:ext cx="10318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 marR="5080" indent="-577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Source Sans 3"/>
                <a:cs typeface="Source Sans 3"/>
              </a:rPr>
              <a:t>Welcome</a:t>
            </a:r>
            <a:r>
              <a:rPr sz="1400" spc="-30" dirty="0">
                <a:latin typeface="Source Sans 3"/>
                <a:cs typeface="Source Sans 3"/>
              </a:rPr>
              <a:t> </a:t>
            </a:r>
            <a:r>
              <a:rPr sz="1400" spc="-25" dirty="0">
                <a:latin typeface="Source Sans 3"/>
                <a:cs typeface="Source Sans 3"/>
              </a:rPr>
              <a:t>and </a:t>
            </a:r>
            <a:r>
              <a:rPr sz="1400" spc="-10" dirty="0">
                <a:latin typeface="Source Sans 3"/>
                <a:cs typeface="Source Sans 3"/>
              </a:rPr>
              <a:t>Instructions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1750" y="2478487"/>
            <a:ext cx="1631314" cy="785495"/>
            <a:chOff x="211750" y="2478487"/>
            <a:chExt cx="1631314" cy="785495"/>
          </a:xfrm>
        </p:grpSpPr>
        <p:sp>
          <p:nvSpPr>
            <p:cNvPr id="12" name="object 12"/>
            <p:cNvSpPr/>
            <p:nvPr/>
          </p:nvSpPr>
          <p:spPr>
            <a:xfrm>
              <a:off x="216512" y="2483249"/>
              <a:ext cx="1621790" cy="775970"/>
            </a:xfrm>
            <a:custGeom>
              <a:avLst/>
              <a:gdLst/>
              <a:ahLst/>
              <a:cxnLst/>
              <a:rect l="l" t="t" r="r" b="b"/>
              <a:pathLst>
                <a:path w="1621789" h="775970">
                  <a:moveTo>
                    <a:pt x="1621349" y="775424"/>
                  </a:moveTo>
                  <a:lnTo>
                    <a:pt x="0" y="775424"/>
                  </a:lnTo>
                  <a:lnTo>
                    <a:pt x="0" y="155084"/>
                  </a:lnTo>
                  <a:lnTo>
                    <a:pt x="1621349" y="0"/>
                  </a:lnTo>
                  <a:lnTo>
                    <a:pt x="1621349" y="775424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512" y="2483249"/>
              <a:ext cx="1621790" cy="775970"/>
            </a:xfrm>
            <a:custGeom>
              <a:avLst/>
              <a:gdLst/>
              <a:ahLst/>
              <a:cxnLst/>
              <a:rect l="l" t="t" r="r" b="b"/>
              <a:pathLst>
                <a:path w="1621789" h="775970">
                  <a:moveTo>
                    <a:pt x="0" y="155084"/>
                  </a:moveTo>
                  <a:lnTo>
                    <a:pt x="1621349" y="0"/>
                  </a:lnTo>
                  <a:lnTo>
                    <a:pt x="1621349" y="775424"/>
                  </a:lnTo>
                  <a:lnTo>
                    <a:pt x="0" y="775424"/>
                  </a:lnTo>
                  <a:lnTo>
                    <a:pt x="0" y="1550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4451" y="2719142"/>
            <a:ext cx="1287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10209" marR="5080" indent="-39814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Source Sans 3"/>
                <a:cs typeface="Source Sans 3"/>
              </a:rPr>
              <a:t>Customer</a:t>
            </a:r>
            <a:r>
              <a:rPr sz="1400" spc="-50" dirty="0">
                <a:latin typeface="Source Sans 3"/>
                <a:cs typeface="Source Sans 3"/>
              </a:rPr>
              <a:t> </a:t>
            </a:r>
            <a:r>
              <a:rPr sz="1400" spc="-10" dirty="0">
                <a:latin typeface="Source Sans 3"/>
                <a:cs typeface="Source Sans 3"/>
              </a:rPr>
              <a:t>inserts ticket.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787" y="3965912"/>
            <a:ext cx="1631314" cy="614045"/>
            <a:chOff x="217787" y="3965912"/>
            <a:chExt cx="1631314" cy="614045"/>
          </a:xfrm>
        </p:grpSpPr>
        <p:sp>
          <p:nvSpPr>
            <p:cNvPr id="16" name="object 16"/>
            <p:cNvSpPr/>
            <p:nvPr/>
          </p:nvSpPr>
          <p:spPr>
            <a:xfrm>
              <a:off x="222550" y="3970675"/>
              <a:ext cx="1621790" cy="604520"/>
            </a:xfrm>
            <a:custGeom>
              <a:avLst/>
              <a:gdLst/>
              <a:ahLst/>
              <a:cxnLst/>
              <a:rect l="l" t="t" r="r" b="b"/>
              <a:pathLst>
                <a:path w="1621789" h="604520">
                  <a:moveTo>
                    <a:pt x="1621349" y="604224"/>
                  </a:moveTo>
                  <a:lnTo>
                    <a:pt x="0" y="604224"/>
                  </a:lnTo>
                  <a:lnTo>
                    <a:pt x="0" y="0"/>
                  </a:lnTo>
                  <a:lnTo>
                    <a:pt x="1621349" y="0"/>
                  </a:lnTo>
                  <a:lnTo>
                    <a:pt x="1621349" y="60422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550" y="3970675"/>
              <a:ext cx="1621790" cy="604520"/>
            </a:xfrm>
            <a:custGeom>
              <a:avLst/>
              <a:gdLst/>
              <a:ahLst/>
              <a:cxnLst/>
              <a:rect l="l" t="t" r="r" b="b"/>
              <a:pathLst>
                <a:path w="1621789" h="604520">
                  <a:moveTo>
                    <a:pt x="0" y="0"/>
                  </a:moveTo>
                  <a:lnTo>
                    <a:pt x="1621349" y="0"/>
                  </a:lnTo>
                  <a:lnTo>
                    <a:pt x="1621349" y="604224"/>
                  </a:lnTo>
                  <a:lnTo>
                    <a:pt x="0" y="604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7258" y="4043425"/>
            <a:ext cx="13531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8320" marR="5080" indent="-51625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Source Sans 3"/>
                <a:cs typeface="Source Sans 3"/>
              </a:rPr>
              <a:t>Calculate</a:t>
            </a:r>
            <a:r>
              <a:rPr sz="1400" spc="-50" dirty="0">
                <a:latin typeface="Source Sans 3"/>
                <a:cs typeface="Source Sans 3"/>
              </a:rPr>
              <a:t> </a:t>
            </a:r>
            <a:r>
              <a:rPr sz="1400" spc="-10" dirty="0">
                <a:latin typeface="Source Sans 3"/>
                <a:cs typeface="Source Sans 3"/>
              </a:rPr>
              <a:t>Amount </a:t>
            </a:r>
            <a:r>
              <a:rPr sz="1400" spc="-25" dirty="0">
                <a:latin typeface="Source Sans 3"/>
                <a:cs typeface="Source Sans 3"/>
              </a:rPr>
              <a:t>Due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4762" y="5420762"/>
            <a:ext cx="2064385" cy="614045"/>
            <a:chOff x="-4762" y="5420762"/>
            <a:chExt cx="2064385" cy="614045"/>
          </a:xfrm>
        </p:grpSpPr>
        <p:sp>
          <p:nvSpPr>
            <p:cNvPr id="20" name="object 20"/>
            <p:cNvSpPr/>
            <p:nvPr/>
          </p:nvSpPr>
          <p:spPr>
            <a:xfrm>
              <a:off x="0" y="5425525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60" h="604520">
                  <a:moveTo>
                    <a:pt x="1711979" y="604224"/>
                  </a:moveTo>
                  <a:lnTo>
                    <a:pt x="342395" y="604224"/>
                  </a:lnTo>
                  <a:lnTo>
                    <a:pt x="0" y="302112"/>
                  </a:ln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5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5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425525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60" h="604520">
                  <a:moveTo>
                    <a:pt x="0" y="302112"/>
                  </a:move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5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5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lnTo>
                    <a:pt x="342395" y="604224"/>
                  </a:lnTo>
                  <a:lnTo>
                    <a:pt x="0" y="3021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5320" y="5498276"/>
            <a:ext cx="12045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4025" marR="5080" indent="-44195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Source Sans 3"/>
                <a:cs typeface="Source Sans 3"/>
              </a:rPr>
              <a:t>Display </a:t>
            </a:r>
            <a:r>
              <a:rPr sz="1400" spc="-10" dirty="0">
                <a:latin typeface="Source Sans 3"/>
                <a:cs typeface="Source Sans 3"/>
              </a:rPr>
              <a:t>Amount </a:t>
            </a:r>
            <a:r>
              <a:rPr sz="1400" spc="-25" dirty="0">
                <a:latin typeface="Source Sans 3"/>
                <a:cs typeface="Source Sans 3"/>
              </a:rPr>
              <a:t>Due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44987" y="839387"/>
            <a:ext cx="1631314" cy="785495"/>
            <a:chOff x="3544987" y="839387"/>
            <a:chExt cx="1631314" cy="785495"/>
          </a:xfrm>
        </p:grpSpPr>
        <p:sp>
          <p:nvSpPr>
            <p:cNvPr id="24" name="object 24"/>
            <p:cNvSpPr/>
            <p:nvPr/>
          </p:nvSpPr>
          <p:spPr>
            <a:xfrm>
              <a:off x="3549749" y="844150"/>
              <a:ext cx="1621790" cy="775970"/>
            </a:xfrm>
            <a:custGeom>
              <a:avLst/>
              <a:gdLst/>
              <a:ahLst/>
              <a:cxnLst/>
              <a:rect l="l" t="t" r="r" b="b"/>
              <a:pathLst>
                <a:path w="1621789" h="775969">
                  <a:moveTo>
                    <a:pt x="1621349" y="775424"/>
                  </a:moveTo>
                  <a:lnTo>
                    <a:pt x="0" y="775424"/>
                  </a:lnTo>
                  <a:lnTo>
                    <a:pt x="0" y="155084"/>
                  </a:lnTo>
                  <a:lnTo>
                    <a:pt x="1621349" y="0"/>
                  </a:lnTo>
                  <a:lnTo>
                    <a:pt x="1621349" y="775424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49749" y="844150"/>
              <a:ext cx="1621790" cy="775970"/>
            </a:xfrm>
            <a:custGeom>
              <a:avLst/>
              <a:gdLst/>
              <a:ahLst/>
              <a:cxnLst/>
              <a:rect l="l" t="t" r="r" b="b"/>
              <a:pathLst>
                <a:path w="1621789" h="775969">
                  <a:moveTo>
                    <a:pt x="0" y="155084"/>
                  </a:moveTo>
                  <a:lnTo>
                    <a:pt x="1621349" y="0"/>
                  </a:lnTo>
                  <a:lnTo>
                    <a:pt x="1621349" y="775424"/>
                  </a:lnTo>
                  <a:lnTo>
                    <a:pt x="0" y="775424"/>
                  </a:lnTo>
                  <a:lnTo>
                    <a:pt x="0" y="1550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16089" y="1080042"/>
            <a:ext cx="1290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ource Sans 3"/>
                <a:cs typeface="Source Sans 3"/>
              </a:rPr>
              <a:t>Customer</a:t>
            </a:r>
            <a:r>
              <a:rPr sz="1400" spc="-50" dirty="0">
                <a:latin typeface="Source Sans 3"/>
                <a:cs typeface="Source Sans 3"/>
              </a:rPr>
              <a:t> </a:t>
            </a:r>
            <a:r>
              <a:rPr sz="1400" spc="-10" dirty="0">
                <a:latin typeface="Source Sans 3"/>
                <a:cs typeface="Source Sans 3"/>
              </a:rPr>
              <a:t>Inserts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6445" y="1289592"/>
            <a:ext cx="889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ource Sans 3"/>
                <a:cs typeface="Source Sans 3"/>
              </a:rPr>
              <a:t>Coins / </a:t>
            </a:r>
            <a:r>
              <a:rPr sz="1400" spc="-10" dirty="0">
                <a:latin typeface="Source Sans 3"/>
                <a:cs typeface="Source Sans 3"/>
              </a:rPr>
              <a:t>Bills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61887" y="2109262"/>
            <a:ext cx="1412240" cy="1067435"/>
            <a:chOff x="3661887" y="2109262"/>
            <a:chExt cx="1412240" cy="1067435"/>
          </a:xfrm>
        </p:grpSpPr>
        <p:sp>
          <p:nvSpPr>
            <p:cNvPr id="29" name="object 29"/>
            <p:cNvSpPr/>
            <p:nvPr/>
          </p:nvSpPr>
          <p:spPr>
            <a:xfrm>
              <a:off x="3666649" y="2114025"/>
              <a:ext cx="1402715" cy="1057910"/>
            </a:xfrm>
            <a:custGeom>
              <a:avLst/>
              <a:gdLst/>
              <a:ahLst/>
              <a:cxnLst/>
              <a:rect l="l" t="t" r="r" b="b"/>
              <a:pathLst>
                <a:path w="1402714" h="1057910">
                  <a:moveTo>
                    <a:pt x="701156" y="1057399"/>
                  </a:moveTo>
                  <a:lnTo>
                    <a:pt x="0" y="528699"/>
                  </a:lnTo>
                  <a:lnTo>
                    <a:pt x="701156" y="0"/>
                  </a:lnTo>
                  <a:lnTo>
                    <a:pt x="1402312" y="528699"/>
                  </a:lnTo>
                  <a:lnTo>
                    <a:pt x="701156" y="10573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6649" y="2114025"/>
              <a:ext cx="1402715" cy="1057910"/>
            </a:xfrm>
            <a:custGeom>
              <a:avLst/>
              <a:gdLst/>
              <a:ahLst/>
              <a:cxnLst/>
              <a:rect l="l" t="t" r="r" b="b"/>
              <a:pathLst>
                <a:path w="1402714" h="1057910">
                  <a:moveTo>
                    <a:pt x="0" y="528699"/>
                  </a:moveTo>
                  <a:lnTo>
                    <a:pt x="701156" y="0"/>
                  </a:lnTo>
                  <a:lnTo>
                    <a:pt x="1402312" y="528699"/>
                  </a:lnTo>
                  <a:lnTo>
                    <a:pt x="701156" y="1057399"/>
                  </a:lnTo>
                  <a:lnTo>
                    <a:pt x="0" y="528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01884" y="2413363"/>
            <a:ext cx="5327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805" marR="5080" indent="-7874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Source Sans 3"/>
                <a:cs typeface="Source Sans 3"/>
              </a:rPr>
              <a:t>Paid</a:t>
            </a:r>
            <a:r>
              <a:rPr sz="1400" spc="-60" dirty="0">
                <a:latin typeface="Source Sans 3"/>
                <a:cs typeface="Source Sans 3"/>
              </a:rPr>
              <a:t> </a:t>
            </a:r>
            <a:r>
              <a:rPr sz="1400" spc="-25" dirty="0">
                <a:latin typeface="Source Sans 3"/>
                <a:cs typeface="Source Sans 3"/>
              </a:rPr>
              <a:t>In </a:t>
            </a:r>
            <a:r>
              <a:rPr sz="1400" spc="-10" dirty="0">
                <a:latin typeface="Source Sans 3"/>
                <a:cs typeface="Source Sans 3"/>
              </a:rPr>
              <a:t>Full?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13962" y="3661112"/>
            <a:ext cx="1268730" cy="614045"/>
            <a:chOff x="2713962" y="3661112"/>
            <a:chExt cx="1268730" cy="614045"/>
          </a:xfrm>
        </p:grpSpPr>
        <p:sp>
          <p:nvSpPr>
            <p:cNvPr id="33" name="object 33"/>
            <p:cNvSpPr/>
            <p:nvPr/>
          </p:nvSpPr>
          <p:spPr>
            <a:xfrm>
              <a:off x="2718724" y="3665875"/>
              <a:ext cx="1259205" cy="604520"/>
            </a:xfrm>
            <a:custGeom>
              <a:avLst/>
              <a:gdLst/>
              <a:ahLst/>
              <a:cxnLst/>
              <a:rect l="l" t="t" r="r" b="b"/>
              <a:pathLst>
                <a:path w="1259204" h="604520">
                  <a:moveTo>
                    <a:pt x="1258774" y="604224"/>
                  </a:moveTo>
                  <a:lnTo>
                    <a:pt x="0" y="604224"/>
                  </a:lnTo>
                  <a:lnTo>
                    <a:pt x="0" y="0"/>
                  </a:lnTo>
                  <a:lnTo>
                    <a:pt x="1258774" y="0"/>
                  </a:lnTo>
                  <a:lnTo>
                    <a:pt x="1258774" y="60422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18724" y="3665875"/>
              <a:ext cx="1259205" cy="604520"/>
            </a:xfrm>
            <a:custGeom>
              <a:avLst/>
              <a:gdLst/>
              <a:ahLst/>
              <a:cxnLst/>
              <a:rect l="l" t="t" r="r" b="b"/>
              <a:pathLst>
                <a:path w="1259204" h="604520">
                  <a:moveTo>
                    <a:pt x="0" y="0"/>
                  </a:moveTo>
                  <a:lnTo>
                    <a:pt x="1258774" y="0"/>
                  </a:lnTo>
                  <a:lnTo>
                    <a:pt x="1258774" y="604224"/>
                  </a:lnTo>
                  <a:lnTo>
                    <a:pt x="0" y="604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05112" y="3738625"/>
            <a:ext cx="88709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6050" marR="5080" indent="-133985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Source Sans 3"/>
                <a:cs typeface="Source Sans 3"/>
              </a:rPr>
              <a:t>Recalculate Balance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71627" y="698375"/>
            <a:ext cx="1762125" cy="1067435"/>
            <a:chOff x="6671627" y="698375"/>
            <a:chExt cx="1762125" cy="1067435"/>
          </a:xfrm>
        </p:grpSpPr>
        <p:sp>
          <p:nvSpPr>
            <p:cNvPr id="37" name="object 37"/>
            <p:cNvSpPr/>
            <p:nvPr/>
          </p:nvSpPr>
          <p:spPr>
            <a:xfrm>
              <a:off x="6676390" y="703137"/>
              <a:ext cx="1752600" cy="1057910"/>
            </a:xfrm>
            <a:custGeom>
              <a:avLst/>
              <a:gdLst/>
              <a:ahLst/>
              <a:cxnLst/>
              <a:rect l="l" t="t" r="r" b="b"/>
              <a:pathLst>
                <a:path w="1752600" h="1057910">
                  <a:moveTo>
                    <a:pt x="876137" y="1057399"/>
                  </a:moveTo>
                  <a:lnTo>
                    <a:pt x="0" y="528699"/>
                  </a:lnTo>
                  <a:lnTo>
                    <a:pt x="876137" y="0"/>
                  </a:lnTo>
                  <a:lnTo>
                    <a:pt x="1752274" y="528699"/>
                  </a:lnTo>
                  <a:lnTo>
                    <a:pt x="876137" y="10573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6390" y="703137"/>
              <a:ext cx="1752600" cy="1057910"/>
            </a:xfrm>
            <a:custGeom>
              <a:avLst/>
              <a:gdLst/>
              <a:ahLst/>
              <a:cxnLst/>
              <a:rect l="l" t="t" r="r" b="b"/>
              <a:pathLst>
                <a:path w="1752600" h="1057910">
                  <a:moveTo>
                    <a:pt x="0" y="528699"/>
                  </a:moveTo>
                  <a:lnTo>
                    <a:pt x="876137" y="0"/>
                  </a:lnTo>
                  <a:lnTo>
                    <a:pt x="1752274" y="528699"/>
                  </a:lnTo>
                  <a:lnTo>
                    <a:pt x="876137" y="1057399"/>
                  </a:lnTo>
                  <a:lnTo>
                    <a:pt x="0" y="528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21655" y="1002475"/>
            <a:ext cx="6623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557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latin typeface="Source Sans 3"/>
                <a:cs typeface="Source Sans 3"/>
              </a:rPr>
              <a:t>Give </a:t>
            </a:r>
            <a:r>
              <a:rPr sz="1400" spc="-10" dirty="0">
                <a:latin typeface="Source Sans 3"/>
                <a:cs typeface="Source Sans 3"/>
              </a:rPr>
              <a:t>Change?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1852" y="2236199"/>
            <a:ext cx="1621790" cy="604520"/>
          </a:xfrm>
          <a:prstGeom prst="rect">
            <a:avLst/>
          </a:prstGeom>
          <a:solidFill>
            <a:srgbClr val="FFF1CC"/>
          </a:solidFill>
          <a:ln w="9524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495"/>
              </a:spcBef>
            </a:pPr>
            <a:r>
              <a:rPr sz="1400" dirty="0">
                <a:latin typeface="Source Sans 3"/>
                <a:cs typeface="Source Sans 3"/>
              </a:rPr>
              <a:t>Dispense </a:t>
            </a:r>
            <a:r>
              <a:rPr sz="1400" spc="-10" dirty="0">
                <a:latin typeface="Source Sans 3"/>
                <a:cs typeface="Source Sans 3"/>
              </a:rPr>
              <a:t>Change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22270" y="4952312"/>
            <a:ext cx="2064385" cy="614045"/>
            <a:chOff x="6522270" y="4952312"/>
            <a:chExt cx="2064385" cy="614045"/>
          </a:xfrm>
        </p:grpSpPr>
        <p:sp>
          <p:nvSpPr>
            <p:cNvPr id="42" name="object 42"/>
            <p:cNvSpPr/>
            <p:nvPr/>
          </p:nvSpPr>
          <p:spPr>
            <a:xfrm>
              <a:off x="6527032" y="4957074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59" h="604520">
                  <a:moveTo>
                    <a:pt x="1711979" y="604224"/>
                  </a:moveTo>
                  <a:lnTo>
                    <a:pt x="342395" y="604224"/>
                  </a:lnTo>
                  <a:lnTo>
                    <a:pt x="0" y="302112"/>
                  </a:ln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6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6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27032" y="4957074"/>
              <a:ext cx="2054860" cy="604520"/>
            </a:xfrm>
            <a:custGeom>
              <a:avLst/>
              <a:gdLst/>
              <a:ahLst/>
              <a:cxnLst/>
              <a:rect l="l" t="t" r="r" b="b"/>
              <a:pathLst>
                <a:path w="2054859" h="604520">
                  <a:moveTo>
                    <a:pt x="0" y="302112"/>
                  </a:moveTo>
                  <a:lnTo>
                    <a:pt x="342395" y="0"/>
                  </a:lnTo>
                  <a:lnTo>
                    <a:pt x="1711979" y="0"/>
                  </a:lnTo>
                  <a:lnTo>
                    <a:pt x="1762575" y="3275"/>
                  </a:lnTo>
                  <a:lnTo>
                    <a:pt x="1810867" y="12791"/>
                  </a:lnTo>
                  <a:lnTo>
                    <a:pt x="1856324" y="28079"/>
                  </a:lnTo>
                  <a:lnTo>
                    <a:pt x="1898417" y="48672"/>
                  </a:lnTo>
                  <a:lnTo>
                    <a:pt x="1936616" y="74103"/>
                  </a:lnTo>
                  <a:lnTo>
                    <a:pt x="1970391" y="103904"/>
                  </a:lnTo>
                  <a:lnTo>
                    <a:pt x="1999212" y="137609"/>
                  </a:lnTo>
                  <a:lnTo>
                    <a:pt x="2022551" y="174749"/>
                  </a:lnTo>
                  <a:lnTo>
                    <a:pt x="2039878" y="214858"/>
                  </a:lnTo>
                  <a:lnTo>
                    <a:pt x="2050662" y="257468"/>
                  </a:lnTo>
                  <a:lnTo>
                    <a:pt x="2054374" y="302112"/>
                  </a:lnTo>
                  <a:lnTo>
                    <a:pt x="2050662" y="346756"/>
                  </a:lnTo>
                  <a:lnTo>
                    <a:pt x="2039878" y="389366"/>
                  </a:lnTo>
                  <a:lnTo>
                    <a:pt x="2022551" y="429475"/>
                  </a:lnTo>
                  <a:lnTo>
                    <a:pt x="1999212" y="466615"/>
                  </a:lnTo>
                  <a:lnTo>
                    <a:pt x="1970391" y="500320"/>
                  </a:lnTo>
                  <a:lnTo>
                    <a:pt x="1936616" y="530121"/>
                  </a:lnTo>
                  <a:lnTo>
                    <a:pt x="1898417" y="555552"/>
                  </a:lnTo>
                  <a:lnTo>
                    <a:pt x="1856324" y="576145"/>
                  </a:lnTo>
                  <a:lnTo>
                    <a:pt x="1810867" y="591433"/>
                  </a:lnTo>
                  <a:lnTo>
                    <a:pt x="1762575" y="600949"/>
                  </a:lnTo>
                  <a:lnTo>
                    <a:pt x="1711979" y="604224"/>
                  </a:lnTo>
                  <a:lnTo>
                    <a:pt x="342395" y="604224"/>
                  </a:lnTo>
                  <a:lnTo>
                    <a:pt x="0" y="3021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127923" y="5134600"/>
            <a:ext cx="853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ource Sans 3"/>
                <a:cs typeface="Source Sans 3"/>
              </a:rPr>
              <a:t>Thank </a:t>
            </a:r>
            <a:r>
              <a:rPr sz="1400" spc="-20" dirty="0">
                <a:latin typeface="Source Sans 3"/>
                <a:cs typeface="Source Sans 3"/>
              </a:rPr>
              <a:t>You!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41852" y="3683999"/>
            <a:ext cx="1621790" cy="604520"/>
          </a:xfrm>
          <a:prstGeom prst="rect">
            <a:avLst/>
          </a:prstGeom>
          <a:solidFill>
            <a:srgbClr val="FFF1CC"/>
          </a:solidFill>
          <a:ln w="9524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647065" marR="184150" indent="-454659">
              <a:lnSpc>
                <a:spcPts val="1650"/>
              </a:lnSpc>
              <a:spcBef>
                <a:spcPts val="750"/>
              </a:spcBef>
            </a:pPr>
            <a:r>
              <a:rPr sz="1400" dirty="0">
                <a:latin typeface="Source Sans 3"/>
                <a:cs typeface="Source Sans 3"/>
              </a:rPr>
              <a:t>Update</a:t>
            </a:r>
            <a:r>
              <a:rPr sz="1400" spc="-55" dirty="0">
                <a:latin typeface="Source Sans 3"/>
                <a:cs typeface="Source Sans 3"/>
              </a:rPr>
              <a:t> </a:t>
            </a:r>
            <a:r>
              <a:rPr sz="1400" dirty="0">
                <a:latin typeface="Source Sans 3"/>
                <a:cs typeface="Source Sans 3"/>
              </a:rPr>
              <a:t>Ticket</a:t>
            </a:r>
            <a:r>
              <a:rPr sz="1400" spc="-40" dirty="0">
                <a:latin typeface="Source Sans 3"/>
                <a:cs typeface="Source Sans 3"/>
              </a:rPr>
              <a:t> </a:t>
            </a:r>
            <a:r>
              <a:rPr sz="1400" spc="-25" dirty="0">
                <a:latin typeface="Source Sans 3"/>
                <a:cs typeface="Source Sans 3"/>
              </a:rPr>
              <a:t>as </a:t>
            </a:r>
            <a:r>
              <a:rPr sz="1400" spc="-20" dirty="0">
                <a:latin typeface="Source Sans 3"/>
                <a:cs typeface="Source Sans 3"/>
              </a:rPr>
              <a:t>Paid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99925" y="3665875"/>
            <a:ext cx="1259205" cy="604520"/>
          </a:xfrm>
          <a:prstGeom prst="rect">
            <a:avLst/>
          </a:prstGeom>
          <a:solidFill>
            <a:srgbClr val="FFF1CC"/>
          </a:solidFill>
          <a:ln w="9524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362585" marR="273685" indent="-81280">
              <a:lnSpc>
                <a:spcPts val="1650"/>
              </a:lnSpc>
              <a:spcBef>
                <a:spcPts val="750"/>
              </a:spcBef>
            </a:pPr>
            <a:r>
              <a:rPr sz="1400" spc="-10" dirty="0">
                <a:latin typeface="Source Sans 3"/>
                <a:cs typeface="Source Sans 3"/>
              </a:rPr>
              <a:t>Calculate Refund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86193" y="467021"/>
            <a:ext cx="4384675" cy="5270500"/>
            <a:chOff x="986193" y="467021"/>
            <a:chExt cx="4384675" cy="5270500"/>
          </a:xfrm>
        </p:grpSpPr>
        <p:sp>
          <p:nvSpPr>
            <p:cNvPr id="48" name="object 48"/>
            <p:cNvSpPr/>
            <p:nvPr/>
          </p:nvSpPr>
          <p:spPr>
            <a:xfrm>
              <a:off x="1027184" y="476546"/>
              <a:ext cx="0" cy="643890"/>
            </a:xfrm>
            <a:custGeom>
              <a:avLst/>
              <a:gdLst/>
              <a:ahLst/>
              <a:cxnLst/>
              <a:rect l="l" t="t" r="r" b="b"/>
              <a:pathLst>
                <a:path h="643890">
                  <a:moveTo>
                    <a:pt x="0" y="0"/>
                  </a:moveTo>
                  <a:lnTo>
                    <a:pt x="0" y="643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193" y="1110821"/>
              <a:ext cx="81981" cy="1055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27187" y="1838749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h="608330">
                  <a:moveTo>
                    <a:pt x="0" y="0"/>
                  </a:moveTo>
                  <a:lnTo>
                    <a:pt x="0" y="607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197" y="2437024"/>
              <a:ext cx="81980" cy="1055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27187" y="3258675"/>
              <a:ext cx="5080" cy="598170"/>
            </a:xfrm>
            <a:custGeom>
              <a:avLst/>
              <a:gdLst/>
              <a:ahLst/>
              <a:cxnLst/>
              <a:rect l="l" t="t" r="r" b="b"/>
              <a:pathLst>
                <a:path w="5080" h="598170">
                  <a:moveTo>
                    <a:pt x="0" y="0"/>
                  </a:moveTo>
                  <a:lnTo>
                    <a:pt x="5036" y="59760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234" y="3846488"/>
              <a:ext cx="81978" cy="10576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28031" y="4574899"/>
              <a:ext cx="5715" cy="736600"/>
            </a:xfrm>
            <a:custGeom>
              <a:avLst/>
              <a:gdLst/>
              <a:ahLst/>
              <a:cxnLst/>
              <a:rect l="l" t="t" r="r" b="b"/>
              <a:pathLst>
                <a:path w="5715" h="736600">
                  <a:moveTo>
                    <a:pt x="5193" y="0"/>
                  </a:moveTo>
                  <a:lnTo>
                    <a:pt x="0" y="73620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041" y="5301355"/>
              <a:ext cx="81979" cy="10572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054374" y="1231837"/>
              <a:ext cx="1381760" cy="4495800"/>
            </a:xfrm>
            <a:custGeom>
              <a:avLst/>
              <a:gdLst/>
              <a:ahLst/>
              <a:cxnLst/>
              <a:rect l="l" t="t" r="r" b="b"/>
              <a:pathLst>
                <a:path w="1381760" h="4495800">
                  <a:moveTo>
                    <a:pt x="0" y="4495799"/>
                  </a:moveTo>
                  <a:lnTo>
                    <a:pt x="318257" y="4495799"/>
                  </a:lnTo>
                  <a:lnTo>
                    <a:pt x="318257" y="0"/>
                  </a:lnTo>
                  <a:lnTo>
                    <a:pt x="13811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6050" y="1190846"/>
              <a:ext cx="105500" cy="819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360424" y="1619574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0" y="0"/>
                  </a:moveTo>
                  <a:lnTo>
                    <a:pt x="5766" y="38011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5204" y="1989686"/>
              <a:ext cx="81973" cy="10596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348049" y="2642725"/>
              <a:ext cx="318770" cy="909319"/>
            </a:xfrm>
            <a:custGeom>
              <a:avLst/>
              <a:gdLst/>
              <a:ahLst/>
              <a:cxnLst/>
              <a:rect l="l" t="t" r="r" b="b"/>
              <a:pathLst>
                <a:path w="318770" h="909320">
                  <a:moveTo>
                    <a:pt x="318599" y="0"/>
                  </a:moveTo>
                  <a:lnTo>
                    <a:pt x="0" y="0"/>
                  </a:lnTo>
                  <a:lnTo>
                    <a:pt x="0" y="9089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7059" y="3542199"/>
              <a:ext cx="81980" cy="1055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068962" y="2642725"/>
              <a:ext cx="260985" cy="909319"/>
            </a:xfrm>
            <a:custGeom>
              <a:avLst/>
              <a:gdLst/>
              <a:ahLst/>
              <a:cxnLst/>
              <a:rect l="l" t="t" r="r" b="b"/>
              <a:pathLst>
                <a:path w="260985" h="909320">
                  <a:moveTo>
                    <a:pt x="0" y="0"/>
                  </a:moveTo>
                  <a:lnTo>
                    <a:pt x="260399" y="0"/>
                  </a:lnTo>
                  <a:lnTo>
                    <a:pt x="260399" y="9089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8372" y="3542199"/>
              <a:ext cx="81980" cy="105500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13029" y="4278700"/>
            <a:ext cx="90170" cy="1951355"/>
            <a:chOff x="7513029" y="4278700"/>
            <a:chExt cx="90170" cy="1951355"/>
          </a:xfrm>
        </p:grpSpPr>
        <p:sp>
          <p:nvSpPr>
            <p:cNvPr id="65" name="object 65"/>
            <p:cNvSpPr/>
            <p:nvPr/>
          </p:nvSpPr>
          <p:spPr>
            <a:xfrm>
              <a:off x="7552527" y="4288225"/>
              <a:ext cx="1905" cy="554990"/>
            </a:xfrm>
            <a:custGeom>
              <a:avLst/>
              <a:gdLst/>
              <a:ahLst/>
              <a:cxnLst/>
              <a:rect l="l" t="t" r="r" b="b"/>
              <a:pathLst>
                <a:path w="1904" h="554989">
                  <a:moveTo>
                    <a:pt x="0" y="0"/>
                  </a:moveTo>
                  <a:lnTo>
                    <a:pt x="1491" y="55470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13029" y="4833315"/>
              <a:ext cx="81979" cy="10558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554219" y="5561300"/>
              <a:ext cx="8255" cy="572770"/>
            </a:xfrm>
            <a:custGeom>
              <a:avLst/>
              <a:gdLst/>
              <a:ahLst/>
              <a:cxnLst/>
              <a:rect l="l" t="t" r="r" b="b"/>
              <a:pathLst>
                <a:path w="8254" h="572770">
                  <a:moveTo>
                    <a:pt x="0" y="0"/>
                  </a:moveTo>
                  <a:lnTo>
                    <a:pt x="7753" y="57271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984" y="6124059"/>
              <a:ext cx="81975" cy="105918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949174" y="1190996"/>
            <a:ext cx="2727325" cy="2836545"/>
            <a:chOff x="5949174" y="1190996"/>
            <a:chExt cx="2727325" cy="2836545"/>
          </a:xfrm>
        </p:grpSpPr>
        <p:sp>
          <p:nvSpPr>
            <p:cNvPr id="70" name="object 70"/>
            <p:cNvSpPr/>
            <p:nvPr/>
          </p:nvSpPr>
          <p:spPr>
            <a:xfrm>
              <a:off x="5958699" y="1231987"/>
              <a:ext cx="603885" cy="2736215"/>
            </a:xfrm>
            <a:custGeom>
              <a:avLst/>
              <a:gdLst/>
              <a:ahLst/>
              <a:cxnLst/>
              <a:rect l="l" t="t" r="r" b="b"/>
              <a:pathLst>
                <a:path w="603884" h="2736215">
                  <a:moveTo>
                    <a:pt x="0" y="2735999"/>
                  </a:moveTo>
                  <a:lnTo>
                    <a:pt x="358842" y="2735999"/>
                  </a:lnTo>
                  <a:lnTo>
                    <a:pt x="358842" y="0"/>
                  </a:lnTo>
                  <a:lnTo>
                    <a:pt x="6032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2474" y="1190996"/>
              <a:ext cx="105500" cy="8198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552527" y="1760537"/>
              <a:ext cx="0" cy="361950"/>
            </a:xfrm>
            <a:custGeom>
              <a:avLst/>
              <a:gdLst/>
              <a:ahLst/>
              <a:cxnLst/>
              <a:rect l="l" t="t" r="r" b="b"/>
              <a:pathLst>
                <a:path h="361950">
                  <a:moveTo>
                    <a:pt x="0" y="0"/>
                  </a:moveTo>
                  <a:lnTo>
                    <a:pt x="0" y="361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1536" y="2112512"/>
              <a:ext cx="81981" cy="1055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552527" y="2840424"/>
              <a:ext cx="0" cy="729615"/>
            </a:xfrm>
            <a:custGeom>
              <a:avLst/>
              <a:gdLst/>
              <a:ahLst/>
              <a:cxnLst/>
              <a:rect l="l" t="t" r="r" b="b"/>
              <a:pathLst>
                <a:path h="729614">
                  <a:moveTo>
                    <a:pt x="0" y="0"/>
                  </a:moveTo>
                  <a:lnTo>
                    <a:pt x="0" y="729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1536" y="3560200"/>
              <a:ext cx="81981" cy="1055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428664" y="1231837"/>
              <a:ext cx="238125" cy="2754630"/>
            </a:xfrm>
            <a:custGeom>
              <a:avLst/>
              <a:gdLst/>
              <a:ahLst/>
              <a:cxnLst/>
              <a:rect l="l" t="t" r="r" b="b"/>
              <a:pathLst>
                <a:path w="238125" h="2754629">
                  <a:moveTo>
                    <a:pt x="0" y="0"/>
                  </a:moveTo>
                  <a:lnTo>
                    <a:pt x="238124" y="0"/>
                  </a:lnTo>
                  <a:lnTo>
                    <a:pt x="238124" y="2754299"/>
                  </a:lnTo>
                  <a:lnTo>
                    <a:pt x="48899" y="2754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1588" y="3945146"/>
              <a:ext cx="105500" cy="8198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3406062" y="2378462"/>
            <a:ext cx="23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ource Sans 3"/>
                <a:cs typeface="Source Sans 3"/>
              </a:rPr>
              <a:t>No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43800" y="2387987"/>
            <a:ext cx="26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ource Sans 3"/>
                <a:cs typeface="Source Sans 3"/>
              </a:rPr>
              <a:t>Yes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40875" y="1675438"/>
            <a:ext cx="26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ource Sans 3"/>
                <a:cs typeface="Source Sans 3"/>
              </a:rPr>
              <a:t>Yes</a:t>
            </a:r>
            <a:endParaRPr sz="1400">
              <a:latin typeface="Source Sans 3"/>
              <a:cs typeface="Source Sans 3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15962" y="986263"/>
            <a:ext cx="23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ource Sans 3"/>
                <a:cs typeface="Source Sans 3"/>
              </a:rPr>
              <a:t>No</a:t>
            </a:r>
            <a:endParaRPr sz="1400">
              <a:latin typeface="Source Sans 3"/>
              <a:cs typeface="Source Sans 3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86321" y="4260574"/>
            <a:ext cx="2371725" cy="2160905"/>
            <a:chOff x="986321" y="4260574"/>
            <a:chExt cx="2371725" cy="2160905"/>
          </a:xfrm>
        </p:grpSpPr>
        <p:sp>
          <p:nvSpPr>
            <p:cNvPr id="83" name="object 83"/>
            <p:cNvSpPr/>
            <p:nvPr/>
          </p:nvSpPr>
          <p:spPr>
            <a:xfrm>
              <a:off x="1027312" y="4270099"/>
              <a:ext cx="2320925" cy="2141855"/>
            </a:xfrm>
            <a:custGeom>
              <a:avLst/>
              <a:gdLst/>
              <a:ahLst/>
              <a:cxnLst/>
              <a:rect l="l" t="t" r="r" b="b"/>
              <a:pathLst>
                <a:path w="2320925" h="2141854">
                  <a:moveTo>
                    <a:pt x="2320799" y="0"/>
                  </a:moveTo>
                  <a:lnTo>
                    <a:pt x="2320799" y="2141553"/>
                  </a:lnTo>
                  <a:lnTo>
                    <a:pt x="0" y="2141553"/>
                  </a:lnTo>
                  <a:lnTo>
                    <a:pt x="0" y="187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321" y="6048224"/>
              <a:ext cx="81980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Source Sans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 Answer</dc:title>
  <dc:creator>IT</dc:creator>
  <cp:lastModifiedBy>Reham Mahmoud</cp:lastModifiedBy>
  <cp:revision>1</cp:revision>
  <dcterms:created xsi:type="dcterms:W3CDTF">2023-06-09T10:53:16Z</dcterms:created>
  <dcterms:modified xsi:type="dcterms:W3CDTF">2023-06-09T10:54:42Z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