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8/docs/api/java/util/stream/Stream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Streams API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822225"/>
            <a:ext cx="1365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Lemke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 Lindahl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Brayan Perez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37065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“Why” Streams?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Provides developers with the ability to process data declaratively.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Allows for sequential or parallel processing.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Similar to SQL and LINQ in the .NET framework (C#).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Fetches Data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Creates a Query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Executes the Query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Does not require explicit iteration that is needed in Collections. 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Stream?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(Main Attributes)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Sequence of objects from a source that supports aggregate operations.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Takes Collections, Arrays, and I/O resources as input (Source).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Supports operations such as, filter, find, match, map, limit, sorted, etc. 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Pipelining operations are used to take the input, process it, and return output usually ending with a .collect() method (marks end of stream).</a:t>
            </a:r>
            <a:endParaRPr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Automatic iterations done internally over the source vs. Collections requirement for explicit iteration.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Operations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644675" y="500925"/>
            <a:ext cx="41664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Two kinds of Stream Operations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Intermediate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Terminal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Intermediate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Returns a stream.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Can chain multiple operations together without a </a:t>
            </a:r>
            <a:r>
              <a:rPr lang="en" sz="1600"/>
              <a:t>semicolon</a:t>
            </a:r>
            <a:r>
              <a:rPr lang="en" sz="1600"/>
              <a:t>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i.e. Filter, map, and sorted.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Terminal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Returns void, or a non-stream result.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Requires a semicolon.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I.e. forEach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Full list of all stream operations at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Stream Javadoc</a:t>
            </a:r>
            <a:endParaRPr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 Operations cont. 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Behavioral Parameters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Stateless - Result doesn’t depend on state that might change on execution.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Non-interfering - Must not modify the source of the stream.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Streams should only be operated on once, ruling out possibility of a forked stream (same source, 2 pipelines).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No need to close stream unless operating on an I/O source, i.e. Files.lines(Path, Charset).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25" y="500925"/>
            <a:ext cx="37065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the Streams API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Import just like any other Java package.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“import java.util.stream.*;”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Generate a stream using .stream() or .parallelstream() to go through data from a specified source (arrays, collections, I/O,  etc.).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Create queries to extract desired data from the source.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