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6"/>
  </p:sldMasterIdLst>
  <p:notesMasterIdLst>
    <p:notesMasterId r:id="rId10"/>
  </p:notesMasterIdLst>
  <p:handoutMasterIdLst>
    <p:handoutMasterId r:id="rId11"/>
  </p:handoutMasterIdLst>
  <p:sldIdLst>
    <p:sldId id="492" r:id="rId7"/>
    <p:sldId id="498" r:id="rId8"/>
    <p:sldId id="501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A4A3A4"/>
          </p15:clr>
        </p15:guide>
        <p15:guide id="2" pos="371" userDrawn="1">
          <p15:clr>
            <a:srgbClr val="A4A3A4"/>
          </p15:clr>
        </p15:guide>
        <p15:guide id="3" pos="5432" userDrawn="1">
          <p15:clr>
            <a:srgbClr val="A4A3A4"/>
          </p15:clr>
        </p15:guide>
        <p15:guide id="4" pos="3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9401F"/>
    <a:srgbClr val="E9A52B"/>
    <a:srgbClr val="07C319"/>
    <a:srgbClr val="A124A4"/>
    <a:srgbClr val="EAEAEA"/>
    <a:srgbClr val="D167C9"/>
    <a:srgbClr val="803838"/>
    <a:srgbClr val="73215C"/>
    <a:srgbClr val="D57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4A034-E013-416A-AA01-9D7D4ADB8FA8}" v="7" dt="2022-04-06T09:26:27.930"/>
  </p1510:revLst>
</p1510:revInfo>
</file>

<file path=ppt/tableStyles.xml><?xml version="1.0" encoding="utf-8"?>
<a:tblStyleLst xmlns:a="http://schemas.openxmlformats.org/drawingml/2006/main" def="{69012ECD-51FC-41F1-AA8D-1B2483CD663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007" autoAdjust="0"/>
  </p:normalViewPr>
  <p:slideViewPr>
    <p:cSldViewPr snapToGrid="0" showGuides="1">
      <p:cViewPr varScale="1">
        <p:scale>
          <a:sx n="150" d="100"/>
          <a:sy n="150" d="100"/>
        </p:scale>
        <p:origin x="456" y="126"/>
      </p:cViewPr>
      <p:guideLst>
        <p:guide orient="horz" pos="1637"/>
        <p:guide pos="371"/>
        <p:guide pos="5432"/>
        <p:guide pos="36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9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Leo-Smith" userId="b00880e1-f0ce-4063-90af-3b5166062c5b" providerId="ADAL" clId="{E1B4A034-E013-416A-AA01-9D7D4ADB8FA8}"/>
    <pc:docChg chg="undo custSel addSld delSld modSld">
      <pc:chgData name="Gavin Leo-Smith" userId="b00880e1-f0ce-4063-90af-3b5166062c5b" providerId="ADAL" clId="{E1B4A034-E013-416A-AA01-9D7D4ADB8FA8}" dt="2022-04-06T09:26:27.929" v="15"/>
      <pc:docMkLst>
        <pc:docMk/>
      </pc:docMkLst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808488032" sldId="28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601729389" sldId="34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192698596" sldId="34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989285009" sldId="35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37139204" sldId="35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205150677" sldId="42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3804291" sldId="43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99537337" sldId="43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06358886" sldId="44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564051660" sldId="44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939977279" sldId="44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53218492" sldId="44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991575853" sldId="44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814471432" sldId="44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457295348" sldId="44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015448786" sldId="44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379192291" sldId="44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593712628" sldId="45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33987612" sldId="45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677900084" sldId="45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428514228" sldId="45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771970731" sldId="45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799073788" sldId="45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385018556" sldId="45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209057250" sldId="45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64738055" sldId="45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645427512" sldId="46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694088206" sldId="46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130874193" sldId="46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70823862" sldId="46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698868632" sldId="46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170699599" sldId="46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165502159" sldId="46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477924565" sldId="46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670492000" sldId="47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078327409" sldId="47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118659271" sldId="47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664791115" sldId="47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644148698" sldId="47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917291578" sldId="47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05697220" sldId="47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581218940" sldId="47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089013348" sldId="47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634004652" sldId="48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204005332" sldId="48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39831659" sldId="48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652064058" sldId="48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670928578" sldId="48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620542958" sldId="48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12501276" sldId="48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082680046" sldId="48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573350981" sldId="490"/>
        </pc:sldMkLst>
      </pc:sldChg>
      <pc:sldChg chg="add del">
        <pc:chgData name="Gavin Leo-Smith" userId="b00880e1-f0ce-4063-90af-3b5166062c5b" providerId="ADAL" clId="{E1B4A034-E013-416A-AA01-9D7D4ADB8FA8}" dt="2022-04-06T09:13:10.982" v="10" actId="47"/>
        <pc:sldMkLst>
          <pc:docMk/>
          <pc:sldMk cId="2899614480" sldId="491"/>
        </pc:sldMkLst>
      </pc:sldChg>
      <pc:sldChg chg="add del">
        <pc:chgData name="Gavin Leo-Smith" userId="b00880e1-f0ce-4063-90af-3b5166062c5b" providerId="ADAL" clId="{E1B4A034-E013-416A-AA01-9D7D4ADB8FA8}" dt="2022-04-06T09:26:27.929" v="15"/>
        <pc:sldMkLst>
          <pc:docMk/>
          <pc:sldMk cId="1147066578" sldId="49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503936080" sldId="49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796378902" sldId="49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513788222" sldId="495"/>
        </pc:sldMkLst>
      </pc:sldChg>
      <pc:sldChg chg="add del">
        <pc:chgData name="Gavin Leo-Smith" userId="b00880e1-f0ce-4063-90af-3b5166062c5b" providerId="ADAL" clId="{E1B4A034-E013-416A-AA01-9D7D4ADB8FA8}" dt="2022-04-06T09:13:10.982" v="10" actId="47"/>
        <pc:sldMkLst>
          <pc:docMk/>
          <pc:sldMk cId="2251258991" sldId="496"/>
        </pc:sldMkLst>
      </pc:sldChg>
      <pc:sldChg chg="add del">
        <pc:chgData name="Gavin Leo-Smith" userId="b00880e1-f0ce-4063-90af-3b5166062c5b" providerId="ADAL" clId="{E1B4A034-E013-416A-AA01-9D7D4ADB8FA8}" dt="2022-04-06T09:13:10.982" v="10" actId="47"/>
        <pc:sldMkLst>
          <pc:docMk/>
          <pc:sldMk cId="629872316" sldId="497"/>
        </pc:sldMkLst>
      </pc:sldChg>
      <pc:sldChg chg="add del">
        <pc:chgData name="Gavin Leo-Smith" userId="b00880e1-f0ce-4063-90af-3b5166062c5b" providerId="ADAL" clId="{E1B4A034-E013-416A-AA01-9D7D4ADB8FA8}" dt="2022-04-06T09:26:27.929" v="15"/>
        <pc:sldMkLst>
          <pc:docMk/>
          <pc:sldMk cId="445663447" sldId="49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108868765" sldId="49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037935852" sldId="500"/>
        </pc:sldMkLst>
      </pc:sldChg>
      <pc:sldChg chg="add del">
        <pc:chgData name="Gavin Leo-Smith" userId="b00880e1-f0ce-4063-90af-3b5166062c5b" providerId="ADAL" clId="{E1B4A034-E013-416A-AA01-9D7D4ADB8FA8}" dt="2022-04-06T09:26:27.929" v="15"/>
        <pc:sldMkLst>
          <pc:docMk/>
          <pc:sldMk cId="3031626081" sldId="50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664831405" sldId="50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240776832" sldId="50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350591835" sldId="50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103822288" sldId="50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104548489" sldId="50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459114991" sldId="50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477491167" sldId="50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579611660" sldId="50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745571769" sldId="51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692100994" sldId="51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599788890" sldId="51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87575531" sldId="51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350175450" sldId="51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100896873" sldId="51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834626914" sldId="51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069395919" sldId="51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123925448" sldId="51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02165361" sldId="51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626756150" sldId="52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009573859" sldId="52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452671004" sldId="52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027203566" sldId="52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854955161" sldId="52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680222572" sldId="525"/>
        </pc:sldMkLst>
      </pc:sldChg>
      <pc:sldChg chg="add del">
        <pc:chgData name="Gavin Leo-Smith" userId="b00880e1-f0ce-4063-90af-3b5166062c5b" providerId="ADAL" clId="{E1B4A034-E013-416A-AA01-9D7D4ADB8FA8}" dt="2022-04-06T09:14:11.167" v="14" actId="47"/>
        <pc:sldMkLst>
          <pc:docMk/>
          <pc:sldMk cId="2906440255" sldId="526"/>
        </pc:sldMkLst>
      </pc:sldChg>
      <pc:sldChg chg="add del">
        <pc:chgData name="Gavin Leo-Smith" userId="b00880e1-f0ce-4063-90af-3b5166062c5b" providerId="ADAL" clId="{E1B4A034-E013-416A-AA01-9D7D4ADB8FA8}" dt="2022-04-06T09:14:11.167" v="14" actId="47"/>
        <pc:sldMkLst>
          <pc:docMk/>
          <pc:sldMk cId="4246694248" sldId="527"/>
        </pc:sldMkLst>
      </pc:sldChg>
      <pc:sldChg chg="add del">
        <pc:chgData name="Gavin Leo-Smith" userId="b00880e1-f0ce-4063-90af-3b5166062c5b" providerId="ADAL" clId="{E1B4A034-E013-416A-AA01-9D7D4ADB8FA8}" dt="2022-04-06T09:14:11.167" v="14" actId="47"/>
        <pc:sldMkLst>
          <pc:docMk/>
          <pc:sldMk cId="1314766194" sldId="52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184601855" sldId="52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871463330" sldId="53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120584601" sldId="53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092929260" sldId="53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117374409" sldId="53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769456090" sldId="53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758790723" sldId="53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54870205" sldId="53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101023981" sldId="53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976257980" sldId="53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406501423" sldId="53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854448043" sldId="54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623777142" sldId="54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136147848" sldId="54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086905851" sldId="54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627246766" sldId="54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487889250" sldId="54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115967220" sldId="54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253844212" sldId="54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61743020" sldId="54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64386185" sldId="54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32765524" sldId="550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836969153" sldId="55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531479334" sldId="552"/>
        </pc:sldMkLst>
      </pc:sldChg>
      <pc:sldChg chg="add del">
        <pc:chgData name="Gavin Leo-Smith" userId="b00880e1-f0ce-4063-90af-3b5166062c5b" providerId="ADAL" clId="{E1B4A034-E013-416A-AA01-9D7D4ADB8FA8}" dt="2022-04-06T08:22:32.141" v="2" actId="47"/>
        <pc:sldMkLst>
          <pc:docMk/>
          <pc:sldMk cId="3751597556" sldId="553"/>
        </pc:sldMkLst>
      </pc:sldChg>
      <pc:sldChg chg="add del">
        <pc:chgData name="Gavin Leo-Smith" userId="b00880e1-f0ce-4063-90af-3b5166062c5b" providerId="ADAL" clId="{E1B4A034-E013-416A-AA01-9D7D4ADB8FA8}" dt="2022-04-06T08:22:32.141" v="2" actId="47"/>
        <pc:sldMkLst>
          <pc:docMk/>
          <pc:sldMk cId="807777636" sldId="55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452499225" sldId="555"/>
        </pc:sldMkLst>
      </pc:sldChg>
      <pc:sldChg chg="add del">
        <pc:chgData name="Gavin Leo-Smith" userId="b00880e1-f0ce-4063-90af-3b5166062c5b" providerId="ADAL" clId="{E1B4A034-E013-416A-AA01-9D7D4ADB8FA8}" dt="2022-04-06T08:23:30.824" v="4" actId="47"/>
        <pc:sldMkLst>
          <pc:docMk/>
          <pc:sldMk cId="533187415" sldId="556"/>
        </pc:sldMkLst>
      </pc:sldChg>
      <pc:sldChg chg="add del">
        <pc:chgData name="Gavin Leo-Smith" userId="b00880e1-f0ce-4063-90af-3b5166062c5b" providerId="ADAL" clId="{E1B4A034-E013-416A-AA01-9D7D4ADB8FA8}" dt="2022-04-06T08:23:30.824" v="4" actId="47"/>
        <pc:sldMkLst>
          <pc:docMk/>
          <pc:sldMk cId="1860865850" sldId="557"/>
        </pc:sldMkLst>
      </pc:sldChg>
      <pc:sldChg chg="add del">
        <pc:chgData name="Gavin Leo-Smith" userId="b00880e1-f0ce-4063-90af-3b5166062c5b" providerId="ADAL" clId="{E1B4A034-E013-416A-AA01-9D7D4ADB8FA8}" dt="2022-04-06T08:23:30.824" v="4" actId="47"/>
        <pc:sldMkLst>
          <pc:docMk/>
          <pc:sldMk cId="3616718045" sldId="558"/>
        </pc:sldMkLst>
      </pc:sldChg>
      <pc:sldChg chg="add del">
        <pc:chgData name="Gavin Leo-Smith" userId="b00880e1-f0ce-4063-90af-3b5166062c5b" providerId="ADAL" clId="{E1B4A034-E013-416A-AA01-9D7D4ADB8FA8}" dt="2022-04-06T08:23:30.824" v="4" actId="47"/>
        <pc:sldMkLst>
          <pc:docMk/>
          <pc:sldMk cId="2840221950" sldId="559"/>
        </pc:sldMkLst>
      </pc:sldChg>
      <pc:sldChg chg="add del">
        <pc:chgData name="Gavin Leo-Smith" userId="b00880e1-f0ce-4063-90af-3b5166062c5b" providerId="ADAL" clId="{E1B4A034-E013-416A-AA01-9D7D4ADB8FA8}" dt="2022-04-06T08:23:30.824" v="4" actId="47"/>
        <pc:sldMkLst>
          <pc:docMk/>
          <pc:sldMk cId="213741388" sldId="560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578805572" sldId="561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841182698" sldId="562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488565957" sldId="563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4192893695" sldId="564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997110719" sldId="566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712332625" sldId="567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2338332196" sldId="568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842143577" sldId="569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120445322" sldId="570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747210814" sldId="571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751788532" sldId="572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2854409899" sldId="573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501211143" sldId="574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2881671675" sldId="575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98684488" sldId="576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648110563" sldId="577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275107987" sldId="578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449630070" sldId="579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629881906" sldId="580"/>
        </pc:sldMkLst>
      </pc:sldChg>
      <pc:sldChg chg="add del">
        <pc:chgData name="Gavin Leo-Smith" userId="b00880e1-f0ce-4063-90af-3b5166062c5b" providerId="ADAL" clId="{E1B4A034-E013-416A-AA01-9D7D4ADB8FA8}" dt="2022-04-06T08:40:12.495" v="6" actId="47"/>
        <pc:sldMkLst>
          <pc:docMk/>
          <pc:sldMk cId="4092967574" sldId="581"/>
        </pc:sldMkLst>
      </pc:sldChg>
      <pc:sldChg chg="add del">
        <pc:chgData name="Gavin Leo-Smith" userId="b00880e1-f0ce-4063-90af-3b5166062c5b" providerId="ADAL" clId="{E1B4A034-E013-416A-AA01-9D7D4ADB8FA8}" dt="2022-04-06T08:40:12.495" v="6" actId="47"/>
        <pc:sldMkLst>
          <pc:docMk/>
          <pc:sldMk cId="3981090923" sldId="582"/>
        </pc:sldMkLst>
      </pc:sldChg>
      <pc:sldChg chg="add del">
        <pc:chgData name="Gavin Leo-Smith" userId="b00880e1-f0ce-4063-90af-3b5166062c5b" providerId="ADAL" clId="{E1B4A034-E013-416A-AA01-9D7D4ADB8FA8}" dt="2022-04-06T08:40:12.495" v="6" actId="47"/>
        <pc:sldMkLst>
          <pc:docMk/>
          <pc:sldMk cId="1420501390" sldId="583"/>
        </pc:sldMkLst>
      </pc:sldChg>
      <pc:sldChg chg="add del">
        <pc:chgData name="Gavin Leo-Smith" userId="b00880e1-f0ce-4063-90af-3b5166062c5b" providerId="ADAL" clId="{E1B4A034-E013-416A-AA01-9D7D4ADB8FA8}" dt="2022-04-06T08:40:12.495" v="6" actId="47"/>
        <pc:sldMkLst>
          <pc:docMk/>
          <pc:sldMk cId="1685395839" sldId="58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36787466" sldId="585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565035377" sldId="58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763604834" sldId="58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596512177" sldId="588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2611976745" sldId="589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941366258" sldId="591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298065141" sldId="592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907681123" sldId="593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167154616" sldId="59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580525241" sldId="59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396535747" sldId="59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281532180" sldId="59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904895485" sldId="599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47966800" sldId="600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585001982" sldId="601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2847467118" sldId="603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182181532" sldId="604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2120050436" sldId="605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38095076" sldId="606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166566147" sldId="607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777513210" sldId="608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1173531280" sldId="609"/>
        </pc:sldMkLst>
      </pc:sldChg>
      <pc:sldChg chg="add del">
        <pc:chgData name="Gavin Leo-Smith" userId="b00880e1-f0ce-4063-90af-3b5166062c5b" providerId="ADAL" clId="{E1B4A034-E013-416A-AA01-9D7D4ADB8FA8}" dt="2022-04-06T08:23:30.824" v="4" actId="47"/>
        <pc:sldMkLst>
          <pc:docMk/>
          <pc:sldMk cId="2428992998" sldId="610"/>
        </pc:sldMkLst>
      </pc:sldChg>
      <pc:sldChg chg="add del">
        <pc:chgData name="Gavin Leo-Smith" userId="b00880e1-f0ce-4063-90af-3b5166062c5b" providerId="ADAL" clId="{E1B4A034-E013-416A-AA01-9D7D4ADB8FA8}" dt="2022-04-06T08:40:12.495" v="6" actId="47"/>
        <pc:sldMkLst>
          <pc:docMk/>
          <pc:sldMk cId="3964843784" sldId="611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020621464" sldId="612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3793500333" sldId="613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481985406" sldId="614"/>
        </pc:sldMkLst>
      </pc:sldChg>
      <pc:sldChg chg="del">
        <pc:chgData name="Gavin Leo-Smith" userId="b00880e1-f0ce-4063-90af-3b5166062c5b" providerId="ADAL" clId="{E1B4A034-E013-416A-AA01-9D7D4ADB8FA8}" dt="2022-04-06T08:21:09.406" v="0" actId="47"/>
        <pc:sldMkLst>
          <pc:docMk/>
          <pc:sldMk cId="2490677475" sldId="615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4233880762" sldId="619"/>
        </pc:sldMkLst>
      </pc:sldChg>
      <pc:sldChg chg="add del">
        <pc:chgData name="Gavin Leo-Smith" userId="b00880e1-f0ce-4063-90af-3b5166062c5b" providerId="ADAL" clId="{E1B4A034-E013-416A-AA01-9D7D4ADB8FA8}" dt="2022-04-06T09:09:20.091" v="8" actId="47"/>
        <pc:sldMkLst>
          <pc:docMk/>
          <pc:sldMk cId="13446814" sldId="620"/>
        </pc:sldMkLst>
      </pc:sldChg>
      <pc:sldMasterChg chg="delSldLayout">
        <pc:chgData name="Gavin Leo-Smith" userId="b00880e1-f0ce-4063-90af-3b5166062c5b" providerId="ADAL" clId="{E1B4A034-E013-416A-AA01-9D7D4ADB8FA8}" dt="2022-04-06T08:21:09.406" v="0" actId="47"/>
        <pc:sldMasterMkLst>
          <pc:docMk/>
          <pc:sldMasterMk cId="3827127226" sldId="2147483776"/>
        </pc:sldMasterMkLst>
        <pc:sldLayoutChg chg="del">
          <pc:chgData name="Gavin Leo-Smith" userId="b00880e1-f0ce-4063-90af-3b5166062c5b" providerId="ADAL" clId="{E1B4A034-E013-416A-AA01-9D7D4ADB8FA8}" dt="2022-04-06T08:21:09.406" v="0" actId="47"/>
          <pc:sldLayoutMkLst>
            <pc:docMk/>
            <pc:sldMasterMk cId="3827127226" sldId="2147483776"/>
            <pc:sldLayoutMk cId="535948325" sldId="21474838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04DB67-C4D4-5443-B30A-AEBFFB09A6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B8A6B-C892-3843-AEBA-FE74E9DFD2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704EC-AF7E-1E4F-B9CC-3653FFC9DFB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69451-3EBC-CB4A-B709-8C2AD9A143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4DE8B-3087-F946-9D21-7AD69794C8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02498-6816-D549-B58F-E551AC8EE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6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06/04/2022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423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A6EE3-C90C-498D-9D99-F513A0137CBA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648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A6EE3-C90C-498D-9D99-F513A0137CBA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15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anl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9373EF-C000-1F43-AEFD-E6009372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643563" y="1004890"/>
            <a:ext cx="2456259" cy="526256"/>
            <a:chOff x="4740" y="844"/>
            <a:chExt cx="2063" cy="442"/>
          </a:xfrm>
          <a:solidFill>
            <a:schemeClr val="bg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53" y="983"/>
              <a:ext cx="246" cy="268"/>
            </a:xfrm>
            <a:custGeom>
              <a:avLst/>
              <a:gdLst>
                <a:gd name="T0" fmla="*/ 155 w 229"/>
                <a:gd name="T1" fmla="*/ 165 h 248"/>
                <a:gd name="T2" fmla="*/ 134 w 229"/>
                <a:gd name="T3" fmla="*/ 199 h 248"/>
                <a:gd name="T4" fmla="*/ 89 w 229"/>
                <a:gd name="T5" fmla="*/ 204 h 248"/>
                <a:gd name="T6" fmla="*/ 69 w 229"/>
                <a:gd name="T7" fmla="*/ 189 h 248"/>
                <a:gd name="T8" fmla="*/ 65 w 229"/>
                <a:gd name="T9" fmla="*/ 179 h 248"/>
                <a:gd name="T10" fmla="*/ 65 w 229"/>
                <a:gd name="T11" fmla="*/ 174 h 248"/>
                <a:gd name="T12" fmla="*/ 65 w 229"/>
                <a:gd name="T13" fmla="*/ 170 h 248"/>
                <a:gd name="T14" fmla="*/ 85 w 229"/>
                <a:gd name="T15" fmla="*/ 145 h 248"/>
                <a:gd name="T16" fmla="*/ 87 w 229"/>
                <a:gd name="T17" fmla="*/ 144 h 248"/>
                <a:gd name="T18" fmla="*/ 133 w 229"/>
                <a:gd name="T19" fmla="*/ 136 h 248"/>
                <a:gd name="T20" fmla="*/ 157 w 229"/>
                <a:gd name="T21" fmla="*/ 127 h 248"/>
                <a:gd name="T22" fmla="*/ 223 w 229"/>
                <a:gd name="T23" fmla="*/ 220 h 248"/>
                <a:gd name="T24" fmla="*/ 221 w 229"/>
                <a:gd name="T25" fmla="*/ 72 h 248"/>
                <a:gd name="T26" fmla="*/ 220 w 229"/>
                <a:gd name="T27" fmla="*/ 59 h 248"/>
                <a:gd name="T28" fmla="*/ 154 w 229"/>
                <a:gd name="T29" fmla="*/ 3 h 248"/>
                <a:gd name="T30" fmla="*/ 79 w 229"/>
                <a:gd name="T31" fmla="*/ 4 h 248"/>
                <a:gd name="T32" fmla="*/ 36 w 229"/>
                <a:gd name="T33" fmla="*/ 23 h 248"/>
                <a:gd name="T34" fmla="*/ 35 w 229"/>
                <a:gd name="T35" fmla="*/ 23 h 248"/>
                <a:gd name="T36" fmla="*/ 34 w 229"/>
                <a:gd name="T37" fmla="*/ 24 h 248"/>
                <a:gd name="T38" fmla="*/ 7 w 229"/>
                <a:gd name="T39" fmla="*/ 82 h 248"/>
                <a:gd name="T40" fmla="*/ 7 w 229"/>
                <a:gd name="T41" fmla="*/ 83 h 248"/>
                <a:gd name="T42" fmla="*/ 76 w 229"/>
                <a:gd name="T43" fmla="*/ 64 h 248"/>
                <a:gd name="T44" fmla="*/ 96 w 229"/>
                <a:gd name="T45" fmla="*/ 45 h 248"/>
                <a:gd name="T46" fmla="*/ 116 w 229"/>
                <a:gd name="T47" fmla="*/ 43 h 248"/>
                <a:gd name="T48" fmla="*/ 140 w 229"/>
                <a:gd name="T49" fmla="*/ 47 h 248"/>
                <a:gd name="T50" fmla="*/ 156 w 229"/>
                <a:gd name="T51" fmla="*/ 72 h 248"/>
                <a:gd name="T52" fmla="*/ 133 w 229"/>
                <a:gd name="T53" fmla="*/ 99 h 248"/>
                <a:gd name="T54" fmla="*/ 80 w 229"/>
                <a:gd name="T55" fmla="*/ 106 h 248"/>
                <a:gd name="T56" fmla="*/ 42 w 229"/>
                <a:gd name="T57" fmla="*/ 115 h 248"/>
                <a:gd name="T58" fmla="*/ 0 w 229"/>
                <a:gd name="T59" fmla="*/ 178 h 248"/>
                <a:gd name="T60" fmla="*/ 52 w 229"/>
                <a:gd name="T61" fmla="*/ 244 h 248"/>
                <a:gd name="T62" fmla="*/ 123 w 229"/>
                <a:gd name="T63" fmla="*/ 241 h 248"/>
                <a:gd name="T64" fmla="*/ 161 w 229"/>
                <a:gd name="T65" fmla="*/ 231 h 248"/>
                <a:gd name="T66" fmla="*/ 229 w 229"/>
                <a:gd name="T67" fmla="*/ 24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248">
                  <a:moveTo>
                    <a:pt x="157" y="151"/>
                  </a:moveTo>
                  <a:cubicBezTo>
                    <a:pt x="157" y="155"/>
                    <a:pt x="156" y="159"/>
                    <a:pt x="155" y="165"/>
                  </a:cubicBezTo>
                  <a:cubicBezTo>
                    <a:pt x="155" y="172"/>
                    <a:pt x="153" y="178"/>
                    <a:pt x="149" y="183"/>
                  </a:cubicBezTo>
                  <a:cubicBezTo>
                    <a:pt x="146" y="189"/>
                    <a:pt x="141" y="194"/>
                    <a:pt x="134" y="199"/>
                  </a:cubicBezTo>
                  <a:cubicBezTo>
                    <a:pt x="127" y="203"/>
                    <a:pt x="117" y="205"/>
                    <a:pt x="104" y="205"/>
                  </a:cubicBezTo>
                  <a:cubicBezTo>
                    <a:pt x="100" y="205"/>
                    <a:pt x="94" y="205"/>
                    <a:pt x="89" y="204"/>
                  </a:cubicBezTo>
                  <a:cubicBezTo>
                    <a:pt x="87" y="203"/>
                    <a:pt x="85" y="203"/>
                    <a:pt x="85" y="203"/>
                  </a:cubicBezTo>
                  <a:cubicBezTo>
                    <a:pt x="78" y="200"/>
                    <a:pt x="72" y="195"/>
                    <a:pt x="69" y="189"/>
                  </a:cubicBezTo>
                  <a:cubicBezTo>
                    <a:pt x="67" y="186"/>
                    <a:pt x="66" y="183"/>
                    <a:pt x="65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8"/>
                    <a:pt x="65" y="177"/>
                    <a:pt x="65" y="176"/>
                  </a:cubicBezTo>
                  <a:cubicBezTo>
                    <a:pt x="65" y="176"/>
                    <a:pt x="65" y="175"/>
                    <a:pt x="65" y="174"/>
                  </a:cubicBezTo>
                  <a:cubicBezTo>
                    <a:pt x="65" y="173"/>
                    <a:pt x="65" y="172"/>
                    <a:pt x="65" y="171"/>
                  </a:cubicBezTo>
                  <a:cubicBezTo>
                    <a:pt x="65" y="171"/>
                    <a:pt x="65" y="171"/>
                    <a:pt x="65" y="170"/>
                  </a:cubicBezTo>
                  <a:cubicBezTo>
                    <a:pt x="65" y="169"/>
                    <a:pt x="66" y="166"/>
                    <a:pt x="66" y="166"/>
                  </a:cubicBezTo>
                  <a:cubicBezTo>
                    <a:pt x="68" y="156"/>
                    <a:pt x="76" y="148"/>
                    <a:pt x="85" y="145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6" y="145"/>
                    <a:pt x="86" y="145"/>
                    <a:pt x="87" y="144"/>
                  </a:cubicBezTo>
                  <a:cubicBezTo>
                    <a:pt x="97" y="142"/>
                    <a:pt x="112" y="139"/>
                    <a:pt x="118" y="138"/>
                  </a:cubicBezTo>
                  <a:cubicBezTo>
                    <a:pt x="124" y="137"/>
                    <a:pt x="128" y="137"/>
                    <a:pt x="133" y="136"/>
                  </a:cubicBezTo>
                  <a:cubicBezTo>
                    <a:pt x="138" y="135"/>
                    <a:pt x="142" y="134"/>
                    <a:pt x="146" y="132"/>
                  </a:cubicBezTo>
                  <a:cubicBezTo>
                    <a:pt x="150" y="131"/>
                    <a:pt x="154" y="129"/>
                    <a:pt x="157" y="127"/>
                  </a:cubicBezTo>
                  <a:lnTo>
                    <a:pt x="157" y="151"/>
                  </a:lnTo>
                  <a:close/>
                  <a:moveTo>
                    <a:pt x="223" y="220"/>
                  </a:moveTo>
                  <a:cubicBezTo>
                    <a:pt x="222" y="210"/>
                    <a:pt x="221" y="200"/>
                    <a:pt x="221" y="190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2"/>
                    <a:pt x="221" y="71"/>
                    <a:pt x="221" y="71"/>
                  </a:cubicBezTo>
                  <a:cubicBezTo>
                    <a:pt x="221" y="67"/>
                    <a:pt x="221" y="63"/>
                    <a:pt x="220" y="59"/>
                  </a:cubicBezTo>
                  <a:cubicBezTo>
                    <a:pt x="216" y="37"/>
                    <a:pt x="201" y="19"/>
                    <a:pt x="181" y="10"/>
                  </a:cubicBezTo>
                  <a:cubicBezTo>
                    <a:pt x="173" y="6"/>
                    <a:pt x="164" y="4"/>
                    <a:pt x="154" y="3"/>
                  </a:cubicBezTo>
                  <a:cubicBezTo>
                    <a:pt x="142" y="1"/>
                    <a:pt x="130" y="0"/>
                    <a:pt x="118" y="0"/>
                  </a:cubicBezTo>
                  <a:cubicBezTo>
                    <a:pt x="105" y="0"/>
                    <a:pt x="92" y="2"/>
                    <a:pt x="79" y="4"/>
                  </a:cubicBezTo>
                  <a:cubicBezTo>
                    <a:pt x="66" y="7"/>
                    <a:pt x="54" y="11"/>
                    <a:pt x="44" y="17"/>
                  </a:cubicBezTo>
                  <a:cubicBezTo>
                    <a:pt x="41" y="19"/>
                    <a:pt x="39" y="21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5" y="23"/>
                  </a:cubicBezTo>
                  <a:cubicBezTo>
                    <a:pt x="35" y="23"/>
                    <a:pt x="35" y="24"/>
                    <a:pt x="35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8" y="37"/>
                    <a:pt x="8" y="60"/>
                    <a:pt x="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82"/>
                    <a:pt x="7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77"/>
                    <a:pt x="74" y="70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9" y="55"/>
                    <a:pt x="87" y="48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102" y="44"/>
                    <a:pt x="108" y="43"/>
                    <a:pt x="116" y="43"/>
                  </a:cubicBezTo>
                  <a:cubicBezTo>
                    <a:pt x="126" y="43"/>
                    <a:pt x="133" y="44"/>
                    <a:pt x="139" y="47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9" y="51"/>
                    <a:pt x="156" y="61"/>
                    <a:pt x="156" y="72"/>
                  </a:cubicBezTo>
                  <a:cubicBezTo>
                    <a:pt x="156" y="83"/>
                    <a:pt x="149" y="93"/>
                    <a:pt x="139" y="97"/>
                  </a:cubicBezTo>
                  <a:cubicBezTo>
                    <a:pt x="137" y="98"/>
                    <a:pt x="135" y="98"/>
                    <a:pt x="133" y="99"/>
                  </a:cubicBezTo>
                  <a:cubicBezTo>
                    <a:pt x="126" y="100"/>
                    <a:pt x="118" y="102"/>
                    <a:pt x="108" y="103"/>
                  </a:cubicBezTo>
                  <a:cubicBezTo>
                    <a:pt x="99" y="104"/>
                    <a:pt x="89" y="105"/>
                    <a:pt x="80" y="106"/>
                  </a:cubicBezTo>
                  <a:cubicBezTo>
                    <a:pt x="70" y="108"/>
                    <a:pt x="60" y="110"/>
                    <a:pt x="51" y="112"/>
                  </a:cubicBezTo>
                  <a:cubicBezTo>
                    <a:pt x="48" y="113"/>
                    <a:pt x="42" y="115"/>
                    <a:pt x="42" y="115"/>
                  </a:cubicBezTo>
                  <a:cubicBezTo>
                    <a:pt x="21" y="124"/>
                    <a:pt x="4" y="144"/>
                    <a:pt x="1" y="168"/>
                  </a:cubicBezTo>
                  <a:cubicBezTo>
                    <a:pt x="0" y="171"/>
                    <a:pt x="0" y="174"/>
                    <a:pt x="0" y="178"/>
                  </a:cubicBezTo>
                  <a:cubicBezTo>
                    <a:pt x="0" y="183"/>
                    <a:pt x="0" y="188"/>
                    <a:pt x="1" y="192"/>
                  </a:cubicBezTo>
                  <a:cubicBezTo>
                    <a:pt x="6" y="218"/>
                    <a:pt x="28" y="239"/>
                    <a:pt x="52" y="244"/>
                  </a:cubicBezTo>
                  <a:cubicBezTo>
                    <a:pt x="54" y="245"/>
                    <a:pt x="65" y="248"/>
                    <a:pt x="81" y="248"/>
                  </a:cubicBezTo>
                  <a:cubicBezTo>
                    <a:pt x="92" y="248"/>
                    <a:pt x="109" y="246"/>
                    <a:pt x="123" y="241"/>
                  </a:cubicBezTo>
                  <a:cubicBezTo>
                    <a:pt x="137" y="237"/>
                    <a:pt x="149" y="230"/>
                    <a:pt x="159" y="219"/>
                  </a:cubicBezTo>
                  <a:cubicBezTo>
                    <a:pt x="160" y="223"/>
                    <a:pt x="160" y="227"/>
                    <a:pt x="161" y="231"/>
                  </a:cubicBezTo>
                  <a:cubicBezTo>
                    <a:pt x="162" y="234"/>
                    <a:pt x="163" y="238"/>
                    <a:pt x="164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6" y="237"/>
                    <a:pt x="224" y="230"/>
                    <a:pt x="223" y="2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534" y="983"/>
              <a:ext cx="247" cy="268"/>
            </a:xfrm>
            <a:custGeom>
              <a:avLst/>
              <a:gdLst>
                <a:gd name="T0" fmla="*/ 156 w 230"/>
                <a:gd name="T1" fmla="*/ 165 h 248"/>
                <a:gd name="T2" fmla="*/ 134 w 230"/>
                <a:gd name="T3" fmla="*/ 199 h 248"/>
                <a:gd name="T4" fmla="*/ 90 w 230"/>
                <a:gd name="T5" fmla="*/ 204 h 248"/>
                <a:gd name="T6" fmla="*/ 69 w 230"/>
                <a:gd name="T7" fmla="*/ 189 h 248"/>
                <a:gd name="T8" fmla="*/ 65 w 230"/>
                <a:gd name="T9" fmla="*/ 179 h 248"/>
                <a:gd name="T10" fmla="*/ 65 w 230"/>
                <a:gd name="T11" fmla="*/ 174 h 248"/>
                <a:gd name="T12" fmla="*/ 65 w 230"/>
                <a:gd name="T13" fmla="*/ 170 h 248"/>
                <a:gd name="T14" fmla="*/ 85 w 230"/>
                <a:gd name="T15" fmla="*/ 145 h 248"/>
                <a:gd name="T16" fmla="*/ 87 w 230"/>
                <a:gd name="T17" fmla="*/ 144 h 248"/>
                <a:gd name="T18" fmla="*/ 134 w 230"/>
                <a:gd name="T19" fmla="*/ 136 h 248"/>
                <a:gd name="T20" fmla="*/ 157 w 230"/>
                <a:gd name="T21" fmla="*/ 127 h 248"/>
                <a:gd name="T22" fmla="*/ 223 w 230"/>
                <a:gd name="T23" fmla="*/ 220 h 248"/>
                <a:gd name="T24" fmla="*/ 222 w 230"/>
                <a:gd name="T25" fmla="*/ 72 h 248"/>
                <a:gd name="T26" fmla="*/ 220 w 230"/>
                <a:gd name="T27" fmla="*/ 59 h 248"/>
                <a:gd name="T28" fmla="*/ 154 w 230"/>
                <a:gd name="T29" fmla="*/ 3 h 248"/>
                <a:gd name="T30" fmla="*/ 79 w 230"/>
                <a:gd name="T31" fmla="*/ 4 h 248"/>
                <a:gd name="T32" fmla="*/ 36 w 230"/>
                <a:gd name="T33" fmla="*/ 23 h 248"/>
                <a:gd name="T34" fmla="*/ 36 w 230"/>
                <a:gd name="T35" fmla="*/ 23 h 248"/>
                <a:gd name="T36" fmla="*/ 34 w 230"/>
                <a:gd name="T37" fmla="*/ 24 h 248"/>
                <a:gd name="T38" fmla="*/ 8 w 230"/>
                <a:gd name="T39" fmla="*/ 82 h 248"/>
                <a:gd name="T40" fmla="*/ 8 w 230"/>
                <a:gd name="T41" fmla="*/ 83 h 248"/>
                <a:gd name="T42" fmla="*/ 76 w 230"/>
                <a:gd name="T43" fmla="*/ 64 h 248"/>
                <a:gd name="T44" fmla="*/ 97 w 230"/>
                <a:gd name="T45" fmla="*/ 45 h 248"/>
                <a:gd name="T46" fmla="*/ 116 w 230"/>
                <a:gd name="T47" fmla="*/ 43 h 248"/>
                <a:gd name="T48" fmla="*/ 140 w 230"/>
                <a:gd name="T49" fmla="*/ 47 h 248"/>
                <a:gd name="T50" fmla="*/ 139 w 230"/>
                <a:gd name="T51" fmla="*/ 97 h 248"/>
                <a:gd name="T52" fmla="*/ 109 w 230"/>
                <a:gd name="T53" fmla="*/ 103 h 248"/>
                <a:gd name="T54" fmla="*/ 51 w 230"/>
                <a:gd name="T55" fmla="*/ 112 h 248"/>
                <a:gd name="T56" fmla="*/ 1 w 230"/>
                <a:gd name="T57" fmla="*/ 168 h 248"/>
                <a:gd name="T58" fmla="*/ 2 w 230"/>
                <a:gd name="T59" fmla="*/ 192 h 248"/>
                <a:gd name="T60" fmla="*/ 81 w 230"/>
                <a:gd name="T61" fmla="*/ 248 h 248"/>
                <a:gd name="T62" fmla="*/ 160 w 230"/>
                <a:gd name="T63" fmla="*/ 219 h 248"/>
                <a:gd name="T64" fmla="*/ 164 w 230"/>
                <a:gd name="T65" fmla="*/ 242 h 248"/>
                <a:gd name="T66" fmla="*/ 223 w 230"/>
                <a:gd name="T67" fmla="*/ 22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0" h="248">
                  <a:moveTo>
                    <a:pt x="157" y="151"/>
                  </a:moveTo>
                  <a:cubicBezTo>
                    <a:pt x="157" y="155"/>
                    <a:pt x="157" y="159"/>
                    <a:pt x="156" y="165"/>
                  </a:cubicBezTo>
                  <a:cubicBezTo>
                    <a:pt x="155" y="172"/>
                    <a:pt x="153" y="178"/>
                    <a:pt x="150" y="183"/>
                  </a:cubicBezTo>
                  <a:cubicBezTo>
                    <a:pt x="146" y="189"/>
                    <a:pt x="141" y="194"/>
                    <a:pt x="134" y="199"/>
                  </a:cubicBezTo>
                  <a:cubicBezTo>
                    <a:pt x="127" y="203"/>
                    <a:pt x="117" y="205"/>
                    <a:pt x="105" y="205"/>
                  </a:cubicBezTo>
                  <a:cubicBezTo>
                    <a:pt x="100" y="205"/>
                    <a:pt x="95" y="205"/>
                    <a:pt x="90" y="204"/>
                  </a:cubicBezTo>
                  <a:cubicBezTo>
                    <a:pt x="88" y="203"/>
                    <a:pt x="85" y="203"/>
                    <a:pt x="85" y="203"/>
                  </a:cubicBezTo>
                  <a:cubicBezTo>
                    <a:pt x="78" y="200"/>
                    <a:pt x="73" y="195"/>
                    <a:pt x="69" y="189"/>
                  </a:cubicBezTo>
                  <a:cubicBezTo>
                    <a:pt x="67" y="186"/>
                    <a:pt x="66" y="183"/>
                    <a:pt x="65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8"/>
                    <a:pt x="65" y="177"/>
                    <a:pt x="65" y="176"/>
                  </a:cubicBezTo>
                  <a:cubicBezTo>
                    <a:pt x="65" y="176"/>
                    <a:pt x="65" y="175"/>
                    <a:pt x="65" y="174"/>
                  </a:cubicBezTo>
                  <a:cubicBezTo>
                    <a:pt x="65" y="173"/>
                    <a:pt x="65" y="172"/>
                    <a:pt x="65" y="171"/>
                  </a:cubicBezTo>
                  <a:cubicBezTo>
                    <a:pt x="65" y="171"/>
                    <a:pt x="65" y="171"/>
                    <a:pt x="65" y="170"/>
                  </a:cubicBezTo>
                  <a:cubicBezTo>
                    <a:pt x="65" y="169"/>
                    <a:pt x="66" y="166"/>
                    <a:pt x="66" y="166"/>
                  </a:cubicBezTo>
                  <a:cubicBezTo>
                    <a:pt x="69" y="156"/>
                    <a:pt x="76" y="148"/>
                    <a:pt x="85" y="145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6" y="145"/>
                    <a:pt x="87" y="145"/>
                    <a:pt x="87" y="144"/>
                  </a:cubicBezTo>
                  <a:cubicBezTo>
                    <a:pt x="98" y="142"/>
                    <a:pt x="112" y="139"/>
                    <a:pt x="119" y="138"/>
                  </a:cubicBezTo>
                  <a:cubicBezTo>
                    <a:pt x="124" y="137"/>
                    <a:pt x="129" y="137"/>
                    <a:pt x="134" y="136"/>
                  </a:cubicBezTo>
                  <a:cubicBezTo>
                    <a:pt x="138" y="135"/>
                    <a:pt x="143" y="134"/>
                    <a:pt x="147" y="132"/>
                  </a:cubicBezTo>
                  <a:cubicBezTo>
                    <a:pt x="151" y="131"/>
                    <a:pt x="154" y="129"/>
                    <a:pt x="157" y="127"/>
                  </a:cubicBezTo>
                  <a:lnTo>
                    <a:pt x="157" y="151"/>
                  </a:lnTo>
                  <a:close/>
                  <a:moveTo>
                    <a:pt x="223" y="220"/>
                  </a:moveTo>
                  <a:cubicBezTo>
                    <a:pt x="222" y="210"/>
                    <a:pt x="222" y="200"/>
                    <a:pt x="222" y="190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2"/>
                    <a:pt x="221" y="71"/>
                    <a:pt x="221" y="71"/>
                  </a:cubicBezTo>
                  <a:cubicBezTo>
                    <a:pt x="221" y="67"/>
                    <a:pt x="221" y="63"/>
                    <a:pt x="220" y="59"/>
                  </a:cubicBezTo>
                  <a:cubicBezTo>
                    <a:pt x="216" y="37"/>
                    <a:pt x="201" y="19"/>
                    <a:pt x="181" y="10"/>
                  </a:cubicBezTo>
                  <a:cubicBezTo>
                    <a:pt x="173" y="6"/>
                    <a:pt x="164" y="4"/>
                    <a:pt x="154" y="3"/>
                  </a:cubicBezTo>
                  <a:cubicBezTo>
                    <a:pt x="142" y="1"/>
                    <a:pt x="130" y="0"/>
                    <a:pt x="118" y="0"/>
                  </a:cubicBezTo>
                  <a:cubicBezTo>
                    <a:pt x="105" y="0"/>
                    <a:pt x="92" y="2"/>
                    <a:pt x="79" y="4"/>
                  </a:cubicBezTo>
                  <a:cubicBezTo>
                    <a:pt x="66" y="7"/>
                    <a:pt x="55" y="11"/>
                    <a:pt x="45" y="17"/>
                  </a:cubicBezTo>
                  <a:cubicBezTo>
                    <a:pt x="42" y="19"/>
                    <a:pt x="39" y="21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3"/>
                    <a:pt x="35" y="24"/>
                    <a:pt x="35" y="24"/>
                  </a:cubicBezTo>
                  <a:cubicBezTo>
                    <a:pt x="35" y="24"/>
                    <a:pt x="35" y="24"/>
                    <a:pt x="34" y="24"/>
                  </a:cubicBezTo>
                  <a:cubicBezTo>
                    <a:pt x="18" y="37"/>
                    <a:pt x="8" y="60"/>
                    <a:pt x="8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8" y="82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77"/>
                    <a:pt x="74" y="70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80" y="55"/>
                    <a:pt x="87" y="48"/>
                    <a:pt x="97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2" y="44"/>
                    <a:pt x="109" y="43"/>
                    <a:pt x="116" y="43"/>
                  </a:cubicBezTo>
                  <a:cubicBezTo>
                    <a:pt x="126" y="43"/>
                    <a:pt x="134" y="44"/>
                    <a:pt x="140" y="47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50" y="51"/>
                    <a:pt x="156" y="61"/>
                    <a:pt x="156" y="72"/>
                  </a:cubicBezTo>
                  <a:cubicBezTo>
                    <a:pt x="156" y="83"/>
                    <a:pt x="149" y="93"/>
                    <a:pt x="139" y="97"/>
                  </a:cubicBezTo>
                  <a:cubicBezTo>
                    <a:pt x="137" y="98"/>
                    <a:pt x="136" y="98"/>
                    <a:pt x="134" y="99"/>
                  </a:cubicBezTo>
                  <a:cubicBezTo>
                    <a:pt x="126" y="100"/>
                    <a:pt x="118" y="102"/>
                    <a:pt x="109" y="103"/>
                  </a:cubicBezTo>
                  <a:cubicBezTo>
                    <a:pt x="99" y="104"/>
                    <a:pt x="90" y="105"/>
                    <a:pt x="80" y="106"/>
                  </a:cubicBezTo>
                  <a:cubicBezTo>
                    <a:pt x="70" y="108"/>
                    <a:pt x="61" y="110"/>
                    <a:pt x="51" y="112"/>
                  </a:cubicBezTo>
                  <a:cubicBezTo>
                    <a:pt x="48" y="113"/>
                    <a:pt x="43" y="115"/>
                    <a:pt x="43" y="115"/>
                  </a:cubicBezTo>
                  <a:cubicBezTo>
                    <a:pt x="21" y="124"/>
                    <a:pt x="5" y="144"/>
                    <a:pt x="1" y="168"/>
                  </a:cubicBezTo>
                  <a:cubicBezTo>
                    <a:pt x="1" y="171"/>
                    <a:pt x="0" y="174"/>
                    <a:pt x="0" y="178"/>
                  </a:cubicBezTo>
                  <a:cubicBezTo>
                    <a:pt x="0" y="183"/>
                    <a:pt x="1" y="188"/>
                    <a:pt x="2" y="192"/>
                  </a:cubicBezTo>
                  <a:cubicBezTo>
                    <a:pt x="7" y="218"/>
                    <a:pt x="28" y="239"/>
                    <a:pt x="52" y="244"/>
                  </a:cubicBezTo>
                  <a:cubicBezTo>
                    <a:pt x="55" y="245"/>
                    <a:pt x="66" y="248"/>
                    <a:pt x="81" y="248"/>
                  </a:cubicBezTo>
                  <a:cubicBezTo>
                    <a:pt x="92" y="248"/>
                    <a:pt x="109" y="246"/>
                    <a:pt x="123" y="241"/>
                  </a:cubicBezTo>
                  <a:cubicBezTo>
                    <a:pt x="137" y="237"/>
                    <a:pt x="149" y="230"/>
                    <a:pt x="160" y="219"/>
                  </a:cubicBezTo>
                  <a:cubicBezTo>
                    <a:pt x="160" y="223"/>
                    <a:pt x="161" y="227"/>
                    <a:pt x="161" y="231"/>
                  </a:cubicBezTo>
                  <a:cubicBezTo>
                    <a:pt x="162" y="234"/>
                    <a:pt x="163" y="238"/>
                    <a:pt x="164" y="242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7" y="237"/>
                    <a:pt x="225" y="230"/>
                    <a:pt x="223" y="2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417" y="983"/>
              <a:ext cx="386" cy="262"/>
            </a:xfrm>
            <a:custGeom>
              <a:avLst/>
              <a:gdLst>
                <a:gd name="T0" fmla="*/ 353 w 359"/>
                <a:gd name="T1" fmla="*/ 46 h 242"/>
                <a:gd name="T2" fmla="*/ 335 w 359"/>
                <a:gd name="T3" fmla="*/ 19 h 242"/>
                <a:gd name="T4" fmla="*/ 308 w 359"/>
                <a:gd name="T5" fmla="*/ 5 h 242"/>
                <a:gd name="T6" fmla="*/ 273 w 359"/>
                <a:gd name="T7" fmla="*/ 0 h 242"/>
                <a:gd name="T8" fmla="*/ 230 w 359"/>
                <a:gd name="T9" fmla="*/ 12 h 242"/>
                <a:gd name="T10" fmla="*/ 202 w 359"/>
                <a:gd name="T11" fmla="*/ 39 h 242"/>
                <a:gd name="T12" fmla="*/ 174 w 359"/>
                <a:gd name="T13" fmla="*/ 9 h 242"/>
                <a:gd name="T14" fmla="*/ 133 w 359"/>
                <a:gd name="T15" fmla="*/ 0 h 242"/>
                <a:gd name="T16" fmla="*/ 92 w 359"/>
                <a:gd name="T17" fmla="*/ 10 h 242"/>
                <a:gd name="T18" fmla="*/ 64 w 359"/>
                <a:gd name="T19" fmla="*/ 35 h 242"/>
                <a:gd name="T20" fmla="*/ 64 w 359"/>
                <a:gd name="T21" fmla="*/ 7 h 242"/>
                <a:gd name="T22" fmla="*/ 6 w 359"/>
                <a:gd name="T23" fmla="*/ 7 h 242"/>
                <a:gd name="T24" fmla="*/ 0 w 359"/>
                <a:gd name="T25" fmla="*/ 7 h 242"/>
                <a:gd name="T26" fmla="*/ 0 w 359"/>
                <a:gd name="T27" fmla="*/ 242 h 242"/>
                <a:gd name="T28" fmla="*/ 64 w 359"/>
                <a:gd name="T29" fmla="*/ 242 h 242"/>
                <a:gd name="T30" fmla="*/ 64 w 359"/>
                <a:gd name="T31" fmla="*/ 105 h 242"/>
                <a:gd name="T32" fmla="*/ 69 w 359"/>
                <a:gd name="T33" fmla="*/ 77 h 242"/>
                <a:gd name="T34" fmla="*/ 81 w 359"/>
                <a:gd name="T35" fmla="*/ 61 h 242"/>
                <a:gd name="T36" fmla="*/ 96 w 359"/>
                <a:gd name="T37" fmla="*/ 53 h 242"/>
                <a:gd name="T38" fmla="*/ 100 w 359"/>
                <a:gd name="T39" fmla="*/ 52 h 242"/>
                <a:gd name="T40" fmla="*/ 106 w 359"/>
                <a:gd name="T41" fmla="*/ 52 h 242"/>
                <a:gd name="T42" fmla="*/ 146 w 359"/>
                <a:gd name="T43" fmla="*/ 87 h 242"/>
                <a:gd name="T44" fmla="*/ 147 w 359"/>
                <a:gd name="T45" fmla="*/ 89 h 242"/>
                <a:gd name="T46" fmla="*/ 147 w 359"/>
                <a:gd name="T47" fmla="*/ 110 h 242"/>
                <a:gd name="T48" fmla="*/ 147 w 359"/>
                <a:gd name="T49" fmla="*/ 242 h 242"/>
                <a:gd name="T50" fmla="*/ 212 w 359"/>
                <a:gd name="T51" fmla="*/ 242 h 242"/>
                <a:gd name="T52" fmla="*/ 212 w 359"/>
                <a:gd name="T53" fmla="*/ 111 h 242"/>
                <a:gd name="T54" fmla="*/ 213 w 359"/>
                <a:gd name="T55" fmla="*/ 89 h 242"/>
                <a:gd name="T56" fmla="*/ 217 w 359"/>
                <a:gd name="T57" fmla="*/ 76 h 242"/>
                <a:gd name="T58" fmla="*/ 254 w 359"/>
                <a:gd name="T59" fmla="*/ 52 h 242"/>
                <a:gd name="T60" fmla="*/ 293 w 359"/>
                <a:gd name="T61" fmla="*/ 85 h 242"/>
                <a:gd name="T62" fmla="*/ 293 w 359"/>
                <a:gd name="T63" fmla="*/ 86 h 242"/>
                <a:gd name="T64" fmla="*/ 294 w 359"/>
                <a:gd name="T65" fmla="*/ 109 h 242"/>
                <a:gd name="T66" fmla="*/ 294 w 359"/>
                <a:gd name="T67" fmla="*/ 242 h 242"/>
                <a:gd name="T68" fmla="*/ 359 w 359"/>
                <a:gd name="T69" fmla="*/ 242 h 242"/>
                <a:gd name="T70" fmla="*/ 359 w 359"/>
                <a:gd name="T71" fmla="*/ 84 h 242"/>
                <a:gd name="T72" fmla="*/ 353 w 359"/>
                <a:gd name="T73" fmla="*/ 4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9" h="242">
                  <a:moveTo>
                    <a:pt x="353" y="46"/>
                  </a:moveTo>
                  <a:cubicBezTo>
                    <a:pt x="348" y="35"/>
                    <a:pt x="342" y="26"/>
                    <a:pt x="335" y="19"/>
                  </a:cubicBezTo>
                  <a:cubicBezTo>
                    <a:pt x="327" y="13"/>
                    <a:pt x="318" y="8"/>
                    <a:pt x="308" y="5"/>
                  </a:cubicBezTo>
                  <a:cubicBezTo>
                    <a:pt x="297" y="2"/>
                    <a:pt x="285" y="0"/>
                    <a:pt x="273" y="0"/>
                  </a:cubicBezTo>
                  <a:cubicBezTo>
                    <a:pt x="257" y="0"/>
                    <a:pt x="242" y="4"/>
                    <a:pt x="230" y="12"/>
                  </a:cubicBezTo>
                  <a:cubicBezTo>
                    <a:pt x="219" y="20"/>
                    <a:pt x="209" y="29"/>
                    <a:pt x="202" y="39"/>
                  </a:cubicBezTo>
                  <a:cubicBezTo>
                    <a:pt x="196" y="25"/>
                    <a:pt x="186" y="15"/>
                    <a:pt x="174" y="9"/>
                  </a:cubicBezTo>
                  <a:cubicBezTo>
                    <a:pt x="162" y="3"/>
                    <a:pt x="148" y="0"/>
                    <a:pt x="133" y="0"/>
                  </a:cubicBezTo>
                  <a:cubicBezTo>
                    <a:pt x="118" y="0"/>
                    <a:pt x="104" y="4"/>
                    <a:pt x="92" y="10"/>
                  </a:cubicBezTo>
                  <a:cubicBezTo>
                    <a:pt x="81" y="16"/>
                    <a:pt x="72" y="24"/>
                    <a:pt x="64" y="35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4" y="242"/>
                    <a:pt x="64" y="242"/>
                    <a:pt x="64" y="242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94"/>
                    <a:pt x="66" y="85"/>
                    <a:pt x="69" y="77"/>
                  </a:cubicBezTo>
                  <a:cubicBezTo>
                    <a:pt x="73" y="70"/>
                    <a:pt x="77" y="65"/>
                    <a:pt x="81" y="61"/>
                  </a:cubicBezTo>
                  <a:cubicBezTo>
                    <a:pt x="86" y="57"/>
                    <a:pt x="91" y="55"/>
                    <a:pt x="96" y="53"/>
                  </a:cubicBezTo>
                  <a:cubicBezTo>
                    <a:pt x="97" y="53"/>
                    <a:pt x="99" y="52"/>
                    <a:pt x="100" y="52"/>
                  </a:cubicBezTo>
                  <a:cubicBezTo>
                    <a:pt x="102" y="52"/>
                    <a:pt x="104" y="52"/>
                    <a:pt x="106" y="52"/>
                  </a:cubicBezTo>
                  <a:cubicBezTo>
                    <a:pt x="127" y="52"/>
                    <a:pt x="144" y="67"/>
                    <a:pt x="146" y="87"/>
                  </a:cubicBezTo>
                  <a:cubicBezTo>
                    <a:pt x="146" y="88"/>
                    <a:pt x="147" y="88"/>
                    <a:pt x="147" y="89"/>
                  </a:cubicBezTo>
                  <a:cubicBezTo>
                    <a:pt x="147" y="96"/>
                    <a:pt x="147" y="103"/>
                    <a:pt x="147" y="110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212" y="242"/>
                    <a:pt x="212" y="242"/>
                    <a:pt x="212" y="242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12" y="104"/>
                    <a:pt x="212" y="96"/>
                    <a:pt x="213" y="89"/>
                  </a:cubicBezTo>
                  <a:cubicBezTo>
                    <a:pt x="214" y="85"/>
                    <a:pt x="215" y="80"/>
                    <a:pt x="217" y="76"/>
                  </a:cubicBezTo>
                  <a:cubicBezTo>
                    <a:pt x="223" y="62"/>
                    <a:pt x="237" y="52"/>
                    <a:pt x="254" y="52"/>
                  </a:cubicBezTo>
                  <a:cubicBezTo>
                    <a:pt x="273" y="52"/>
                    <a:pt x="290" y="66"/>
                    <a:pt x="293" y="85"/>
                  </a:cubicBezTo>
                  <a:cubicBezTo>
                    <a:pt x="293" y="85"/>
                    <a:pt x="293" y="86"/>
                    <a:pt x="293" y="86"/>
                  </a:cubicBezTo>
                  <a:cubicBezTo>
                    <a:pt x="294" y="93"/>
                    <a:pt x="294" y="101"/>
                    <a:pt x="294" y="109"/>
                  </a:cubicBezTo>
                  <a:cubicBezTo>
                    <a:pt x="294" y="242"/>
                    <a:pt x="294" y="242"/>
                    <a:pt x="294" y="242"/>
                  </a:cubicBezTo>
                  <a:cubicBezTo>
                    <a:pt x="359" y="242"/>
                    <a:pt x="359" y="242"/>
                    <a:pt x="359" y="242"/>
                  </a:cubicBezTo>
                  <a:cubicBezTo>
                    <a:pt x="359" y="84"/>
                    <a:pt x="359" y="84"/>
                    <a:pt x="359" y="84"/>
                  </a:cubicBezTo>
                  <a:cubicBezTo>
                    <a:pt x="359" y="69"/>
                    <a:pt x="357" y="56"/>
                    <a:pt x="353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800" y="983"/>
              <a:ext cx="237" cy="262"/>
            </a:xfrm>
            <a:custGeom>
              <a:avLst/>
              <a:gdLst>
                <a:gd name="T0" fmla="*/ 217 w 221"/>
                <a:gd name="T1" fmla="*/ 57 h 242"/>
                <a:gd name="T2" fmla="*/ 203 w 221"/>
                <a:gd name="T3" fmla="*/ 27 h 242"/>
                <a:gd name="T4" fmla="*/ 177 w 221"/>
                <a:gd name="T5" fmla="*/ 7 h 242"/>
                <a:gd name="T6" fmla="*/ 135 w 221"/>
                <a:gd name="T7" fmla="*/ 0 h 242"/>
                <a:gd name="T8" fmla="*/ 107 w 221"/>
                <a:gd name="T9" fmla="*/ 5 h 242"/>
                <a:gd name="T10" fmla="*/ 68 w 221"/>
                <a:gd name="T11" fmla="*/ 32 h 242"/>
                <a:gd name="T12" fmla="*/ 65 w 221"/>
                <a:gd name="T13" fmla="*/ 37 h 242"/>
                <a:gd name="T14" fmla="*/ 65 w 221"/>
                <a:gd name="T15" fmla="*/ 7 h 242"/>
                <a:gd name="T16" fmla="*/ 0 w 221"/>
                <a:gd name="T17" fmla="*/ 7 h 242"/>
                <a:gd name="T18" fmla="*/ 0 w 221"/>
                <a:gd name="T19" fmla="*/ 7 h 242"/>
                <a:gd name="T20" fmla="*/ 0 w 221"/>
                <a:gd name="T21" fmla="*/ 53 h 242"/>
                <a:gd name="T22" fmla="*/ 0 w 221"/>
                <a:gd name="T23" fmla="*/ 242 h 242"/>
                <a:gd name="T24" fmla="*/ 65 w 221"/>
                <a:gd name="T25" fmla="*/ 242 h 242"/>
                <a:gd name="T26" fmla="*/ 65 w 221"/>
                <a:gd name="T27" fmla="*/ 119 h 242"/>
                <a:gd name="T28" fmla="*/ 76 w 221"/>
                <a:gd name="T29" fmla="*/ 67 h 242"/>
                <a:gd name="T30" fmla="*/ 79 w 221"/>
                <a:gd name="T31" fmla="*/ 64 h 242"/>
                <a:gd name="T32" fmla="*/ 79 w 221"/>
                <a:gd name="T33" fmla="*/ 64 h 242"/>
                <a:gd name="T34" fmla="*/ 99 w 221"/>
                <a:gd name="T35" fmla="*/ 51 h 242"/>
                <a:gd name="T36" fmla="*/ 112 w 221"/>
                <a:gd name="T37" fmla="*/ 49 h 242"/>
                <a:gd name="T38" fmla="*/ 152 w 221"/>
                <a:gd name="T39" fmla="*/ 78 h 242"/>
                <a:gd name="T40" fmla="*/ 152 w 221"/>
                <a:gd name="T41" fmla="*/ 78 h 242"/>
                <a:gd name="T42" fmla="*/ 156 w 221"/>
                <a:gd name="T43" fmla="*/ 109 h 242"/>
                <a:gd name="T44" fmla="*/ 156 w 221"/>
                <a:gd name="T45" fmla="*/ 242 h 242"/>
                <a:gd name="T46" fmla="*/ 221 w 221"/>
                <a:gd name="T47" fmla="*/ 242 h 242"/>
                <a:gd name="T48" fmla="*/ 221 w 221"/>
                <a:gd name="T49" fmla="*/ 97 h 242"/>
                <a:gd name="T50" fmla="*/ 217 w 221"/>
                <a:gd name="T51" fmla="*/ 5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242">
                  <a:moveTo>
                    <a:pt x="217" y="57"/>
                  </a:moveTo>
                  <a:cubicBezTo>
                    <a:pt x="214" y="46"/>
                    <a:pt x="210" y="35"/>
                    <a:pt x="203" y="27"/>
                  </a:cubicBezTo>
                  <a:cubicBezTo>
                    <a:pt x="197" y="19"/>
                    <a:pt x="188" y="12"/>
                    <a:pt x="177" y="7"/>
                  </a:cubicBezTo>
                  <a:cubicBezTo>
                    <a:pt x="166" y="3"/>
                    <a:pt x="152" y="0"/>
                    <a:pt x="135" y="0"/>
                  </a:cubicBezTo>
                  <a:cubicBezTo>
                    <a:pt x="125" y="0"/>
                    <a:pt x="116" y="2"/>
                    <a:pt x="107" y="5"/>
                  </a:cubicBezTo>
                  <a:cubicBezTo>
                    <a:pt x="91" y="10"/>
                    <a:pt x="78" y="20"/>
                    <a:pt x="68" y="32"/>
                  </a:cubicBezTo>
                  <a:cubicBezTo>
                    <a:pt x="67" y="34"/>
                    <a:pt x="66" y="35"/>
                    <a:pt x="65" y="3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95"/>
                    <a:pt x="69" y="77"/>
                    <a:pt x="76" y="67"/>
                  </a:cubicBezTo>
                  <a:cubicBezTo>
                    <a:pt x="77" y="66"/>
                    <a:pt x="78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5" y="58"/>
                    <a:pt x="91" y="53"/>
                    <a:pt x="99" y="51"/>
                  </a:cubicBezTo>
                  <a:cubicBezTo>
                    <a:pt x="103" y="49"/>
                    <a:pt x="107" y="49"/>
                    <a:pt x="112" y="49"/>
                  </a:cubicBezTo>
                  <a:cubicBezTo>
                    <a:pt x="131" y="49"/>
                    <a:pt x="147" y="61"/>
                    <a:pt x="152" y="78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5" y="86"/>
                    <a:pt x="156" y="97"/>
                    <a:pt x="156" y="109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1" y="83"/>
                    <a:pt x="219" y="69"/>
                    <a:pt x="217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247" y="927"/>
              <a:ext cx="273" cy="326"/>
            </a:xfrm>
            <a:custGeom>
              <a:avLst/>
              <a:gdLst>
                <a:gd name="T0" fmla="*/ 246 w 254"/>
                <a:gd name="T1" fmla="*/ 173 h 301"/>
                <a:gd name="T2" fmla="*/ 225 w 254"/>
                <a:gd name="T3" fmla="*/ 149 h 301"/>
                <a:gd name="T4" fmla="*/ 195 w 254"/>
                <a:gd name="T5" fmla="*/ 134 h 301"/>
                <a:gd name="T6" fmla="*/ 162 w 254"/>
                <a:gd name="T7" fmla="*/ 124 h 301"/>
                <a:gd name="T8" fmla="*/ 127 w 254"/>
                <a:gd name="T9" fmla="*/ 117 h 301"/>
                <a:gd name="T10" fmla="*/ 98 w 254"/>
                <a:gd name="T11" fmla="*/ 109 h 301"/>
                <a:gd name="T12" fmla="*/ 94 w 254"/>
                <a:gd name="T13" fmla="*/ 108 h 301"/>
                <a:gd name="T14" fmla="*/ 90 w 254"/>
                <a:gd name="T15" fmla="*/ 106 h 301"/>
                <a:gd name="T16" fmla="*/ 84 w 254"/>
                <a:gd name="T17" fmla="*/ 103 h 301"/>
                <a:gd name="T18" fmla="*/ 72 w 254"/>
                <a:gd name="T19" fmla="*/ 80 h 301"/>
                <a:gd name="T20" fmla="*/ 89 w 254"/>
                <a:gd name="T21" fmla="*/ 54 h 301"/>
                <a:gd name="T22" fmla="*/ 105 w 254"/>
                <a:gd name="T23" fmla="*/ 51 h 301"/>
                <a:gd name="T24" fmla="*/ 120 w 254"/>
                <a:gd name="T25" fmla="*/ 49 h 301"/>
                <a:gd name="T26" fmla="*/ 158 w 254"/>
                <a:gd name="T27" fmla="*/ 57 h 301"/>
                <a:gd name="T28" fmla="*/ 178 w 254"/>
                <a:gd name="T29" fmla="*/ 88 h 301"/>
                <a:gd name="T30" fmla="*/ 244 w 254"/>
                <a:gd name="T31" fmla="*/ 88 h 301"/>
                <a:gd name="T32" fmla="*/ 231 w 254"/>
                <a:gd name="T33" fmla="*/ 47 h 301"/>
                <a:gd name="T34" fmla="*/ 203 w 254"/>
                <a:gd name="T35" fmla="*/ 20 h 301"/>
                <a:gd name="T36" fmla="*/ 167 w 254"/>
                <a:gd name="T37" fmla="*/ 4 h 301"/>
                <a:gd name="T38" fmla="*/ 125 w 254"/>
                <a:gd name="T39" fmla="*/ 0 h 301"/>
                <a:gd name="T40" fmla="*/ 84 w 254"/>
                <a:gd name="T41" fmla="*/ 4 h 301"/>
                <a:gd name="T42" fmla="*/ 46 w 254"/>
                <a:gd name="T43" fmla="*/ 17 h 301"/>
                <a:gd name="T44" fmla="*/ 17 w 254"/>
                <a:gd name="T45" fmla="*/ 43 h 301"/>
                <a:gd name="T46" fmla="*/ 6 w 254"/>
                <a:gd name="T47" fmla="*/ 81 h 301"/>
                <a:gd name="T48" fmla="*/ 13 w 254"/>
                <a:gd name="T49" fmla="*/ 118 h 301"/>
                <a:gd name="T50" fmla="*/ 34 w 254"/>
                <a:gd name="T51" fmla="*/ 142 h 301"/>
                <a:gd name="T52" fmla="*/ 63 w 254"/>
                <a:gd name="T53" fmla="*/ 156 h 301"/>
                <a:gd name="T54" fmla="*/ 97 w 254"/>
                <a:gd name="T55" fmla="*/ 166 h 301"/>
                <a:gd name="T56" fmla="*/ 131 w 254"/>
                <a:gd name="T57" fmla="*/ 173 h 301"/>
                <a:gd name="T58" fmla="*/ 160 w 254"/>
                <a:gd name="T59" fmla="*/ 181 h 301"/>
                <a:gd name="T60" fmla="*/ 181 w 254"/>
                <a:gd name="T61" fmla="*/ 193 h 301"/>
                <a:gd name="T62" fmla="*/ 181 w 254"/>
                <a:gd name="T63" fmla="*/ 193 h 301"/>
                <a:gd name="T64" fmla="*/ 191 w 254"/>
                <a:gd name="T65" fmla="*/ 215 h 301"/>
                <a:gd name="T66" fmla="*/ 181 w 254"/>
                <a:gd name="T67" fmla="*/ 237 h 301"/>
                <a:gd name="T68" fmla="*/ 168 w 254"/>
                <a:gd name="T69" fmla="*/ 244 h 301"/>
                <a:gd name="T70" fmla="*/ 147 w 254"/>
                <a:gd name="T71" fmla="*/ 249 h 301"/>
                <a:gd name="T72" fmla="*/ 127 w 254"/>
                <a:gd name="T73" fmla="*/ 251 h 301"/>
                <a:gd name="T74" fmla="*/ 83 w 254"/>
                <a:gd name="T75" fmla="*/ 240 h 301"/>
                <a:gd name="T76" fmla="*/ 62 w 254"/>
                <a:gd name="T77" fmla="*/ 201 h 301"/>
                <a:gd name="T78" fmla="*/ 0 w 254"/>
                <a:gd name="T79" fmla="*/ 201 h 301"/>
                <a:gd name="T80" fmla="*/ 10 w 254"/>
                <a:gd name="T81" fmla="*/ 245 h 301"/>
                <a:gd name="T82" fmla="*/ 36 w 254"/>
                <a:gd name="T83" fmla="*/ 276 h 301"/>
                <a:gd name="T84" fmla="*/ 76 w 254"/>
                <a:gd name="T85" fmla="*/ 294 h 301"/>
                <a:gd name="T86" fmla="*/ 126 w 254"/>
                <a:gd name="T87" fmla="*/ 301 h 301"/>
                <a:gd name="T88" fmla="*/ 171 w 254"/>
                <a:gd name="T89" fmla="*/ 296 h 301"/>
                <a:gd name="T90" fmla="*/ 212 w 254"/>
                <a:gd name="T91" fmla="*/ 280 h 301"/>
                <a:gd name="T92" fmla="*/ 242 w 254"/>
                <a:gd name="T93" fmla="*/ 251 h 301"/>
                <a:gd name="T94" fmla="*/ 254 w 254"/>
                <a:gd name="T95" fmla="*/ 208 h 301"/>
                <a:gd name="T96" fmla="*/ 246 w 254"/>
                <a:gd name="T97" fmla="*/ 17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4" h="301">
                  <a:moveTo>
                    <a:pt x="246" y="173"/>
                  </a:moveTo>
                  <a:cubicBezTo>
                    <a:pt x="241" y="163"/>
                    <a:pt x="234" y="155"/>
                    <a:pt x="225" y="149"/>
                  </a:cubicBezTo>
                  <a:cubicBezTo>
                    <a:pt x="216" y="143"/>
                    <a:pt x="206" y="138"/>
                    <a:pt x="195" y="134"/>
                  </a:cubicBezTo>
                  <a:cubicBezTo>
                    <a:pt x="184" y="130"/>
                    <a:pt x="173" y="127"/>
                    <a:pt x="162" y="124"/>
                  </a:cubicBezTo>
                  <a:cubicBezTo>
                    <a:pt x="150" y="122"/>
                    <a:pt x="138" y="120"/>
                    <a:pt x="127" y="117"/>
                  </a:cubicBezTo>
                  <a:cubicBezTo>
                    <a:pt x="116" y="115"/>
                    <a:pt x="106" y="112"/>
                    <a:pt x="98" y="109"/>
                  </a:cubicBezTo>
                  <a:cubicBezTo>
                    <a:pt x="97" y="109"/>
                    <a:pt x="94" y="108"/>
                    <a:pt x="94" y="108"/>
                  </a:cubicBezTo>
                  <a:cubicBezTo>
                    <a:pt x="93" y="108"/>
                    <a:pt x="90" y="106"/>
                    <a:pt x="90" y="106"/>
                  </a:cubicBezTo>
                  <a:cubicBezTo>
                    <a:pt x="88" y="105"/>
                    <a:pt x="86" y="104"/>
                    <a:pt x="84" y="103"/>
                  </a:cubicBezTo>
                  <a:cubicBezTo>
                    <a:pt x="77" y="98"/>
                    <a:pt x="72" y="90"/>
                    <a:pt x="72" y="80"/>
                  </a:cubicBezTo>
                  <a:cubicBezTo>
                    <a:pt x="72" y="68"/>
                    <a:pt x="79" y="58"/>
                    <a:pt x="89" y="54"/>
                  </a:cubicBezTo>
                  <a:cubicBezTo>
                    <a:pt x="94" y="52"/>
                    <a:pt x="99" y="51"/>
                    <a:pt x="105" y="51"/>
                  </a:cubicBezTo>
                  <a:cubicBezTo>
                    <a:pt x="111" y="50"/>
                    <a:pt x="116" y="49"/>
                    <a:pt x="120" y="49"/>
                  </a:cubicBezTo>
                  <a:cubicBezTo>
                    <a:pt x="134" y="49"/>
                    <a:pt x="147" y="52"/>
                    <a:pt x="158" y="57"/>
                  </a:cubicBezTo>
                  <a:cubicBezTo>
                    <a:pt x="169" y="62"/>
                    <a:pt x="175" y="72"/>
                    <a:pt x="178" y="88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42" y="72"/>
                    <a:pt x="238" y="58"/>
                    <a:pt x="231" y="47"/>
                  </a:cubicBezTo>
                  <a:cubicBezTo>
                    <a:pt x="223" y="36"/>
                    <a:pt x="214" y="27"/>
                    <a:pt x="203" y="20"/>
                  </a:cubicBezTo>
                  <a:cubicBezTo>
                    <a:pt x="193" y="13"/>
                    <a:pt x="180" y="8"/>
                    <a:pt x="167" y="4"/>
                  </a:cubicBezTo>
                  <a:cubicBezTo>
                    <a:pt x="154" y="1"/>
                    <a:pt x="140" y="0"/>
                    <a:pt x="125" y="0"/>
                  </a:cubicBezTo>
                  <a:cubicBezTo>
                    <a:pt x="112" y="0"/>
                    <a:pt x="98" y="1"/>
                    <a:pt x="84" y="4"/>
                  </a:cubicBezTo>
                  <a:cubicBezTo>
                    <a:pt x="70" y="6"/>
                    <a:pt x="57" y="11"/>
                    <a:pt x="46" y="17"/>
                  </a:cubicBezTo>
                  <a:cubicBezTo>
                    <a:pt x="34" y="24"/>
                    <a:pt x="24" y="32"/>
                    <a:pt x="17" y="43"/>
                  </a:cubicBezTo>
                  <a:cubicBezTo>
                    <a:pt x="9" y="53"/>
                    <a:pt x="6" y="66"/>
                    <a:pt x="6" y="81"/>
                  </a:cubicBezTo>
                  <a:cubicBezTo>
                    <a:pt x="6" y="96"/>
                    <a:pt x="8" y="108"/>
                    <a:pt x="13" y="118"/>
                  </a:cubicBezTo>
                  <a:cubicBezTo>
                    <a:pt x="18" y="127"/>
                    <a:pt x="25" y="135"/>
                    <a:pt x="34" y="142"/>
                  </a:cubicBezTo>
                  <a:cubicBezTo>
                    <a:pt x="43" y="148"/>
                    <a:pt x="52" y="153"/>
                    <a:pt x="63" y="156"/>
                  </a:cubicBezTo>
                  <a:cubicBezTo>
                    <a:pt x="74" y="160"/>
                    <a:pt x="85" y="163"/>
                    <a:pt x="97" y="166"/>
                  </a:cubicBezTo>
                  <a:cubicBezTo>
                    <a:pt x="109" y="168"/>
                    <a:pt x="120" y="171"/>
                    <a:pt x="131" y="173"/>
                  </a:cubicBezTo>
                  <a:cubicBezTo>
                    <a:pt x="142" y="175"/>
                    <a:pt x="152" y="178"/>
                    <a:pt x="160" y="181"/>
                  </a:cubicBezTo>
                  <a:cubicBezTo>
                    <a:pt x="169" y="184"/>
                    <a:pt x="176" y="188"/>
                    <a:pt x="181" y="193"/>
                  </a:cubicBezTo>
                  <a:cubicBezTo>
                    <a:pt x="181" y="193"/>
                    <a:pt x="181" y="193"/>
                    <a:pt x="181" y="193"/>
                  </a:cubicBezTo>
                  <a:cubicBezTo>
                    <a:pt x="187" y="198"/>
                    <a:pt x="191" y="206"/>
                    <a:pt x="191" y="215"/>
                  </a:cubicBezTo>
                  <a:cubicBezTo>
                    <a:pt x="191" y="223"/>
                    <a:pt x="187" y="231"/>
                    <a:pt x="181" y="237"/>
                  </a:cubicBezTo>
                  <a:cubicBezTo>
                    <a:pt x="178" y="240"/>
                    <a:pt x="173" y="242"/>
                    <a:pt x="168" y="244"/>
                  </a:cubicBezTo>
                  <a:cubicBezTo>
                    <a:pt x="162" y="247"/>
                    <a:pt x="155" y="249"/>
                    <a:pt x="147" y="249"/>
                  </a:cubicBezTo>
                  <a:cubicBezTo>
                    <a:pt x="140" y="250"/>
                    <a:pt x="133" y="251"/>
                    <a:pt x="127" y="251"/>
                  </a:cubicBezTo>
                  <a:cubicBezTo>
                    <a:pt x="110" y="251"/>
                    <a:pt x="96" y="247"/>
                    <a:pt x="83" y="240"/>
                  </a:cubicBezTo>
                  <a:cubicBezTo>
                    <a:pt x="71" y="232"/>
                    <a:pt x="64" y="220"/>
                    <a:pt x="62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18"/>
                    <a:pt x="3" y="233"/>
                    <a:pt x="10" y="245"/>
                  </a:cubicBezTo>
                  <a:cubicBezTo>
                    <a:pt x="16" y="257"/>
                    <a:pt x="25" y="268"/>
                    <a:pt x="36" y="276"/>
                  </a:cubicBezTo>
                  <a:cubicBezTo>
                    <a:pt x="48" y="284"/>
                    <a:pt x="61" y="290"/>
                    <a:pt x="76" y="294"/>
                  </a:cubicBezTo>
                  <a:cubicBezTo>
                    <a:pt x="91" y="299"/>
                    <a:pt x="108" y="301"/>
                    <a:pt x="126" y="301"/>
                  </a:cubicBezTo>
                  <a:cubicBezTo>
                    <a:pt x="141" y="301"/>
                    <a:pt x="156" y="299"/>
                    <a:pt x="171" y="296"/>
                  </a:cubicBezTo>
                  <a:cubicBezTo>
                    <a:pt x="186" y="292"/>
                    <a:pt x="200" y="287"/>
                    <a:pt x="212" y="280"/>
                  </a:cubicBezTo>
                  <a:cubicBezTo>
                    <a:pt x="225" y="272"/>
                    <a:pt x="235" y="263"/>
                    <a:pt x="242" y="251"/>
                  </a:cubicBezTo>
                  <a:cubicBezTo>
                    <a:pt x="250" y="239"/>
                    <a:pt x="254" y="225"/>
                    <a:pt x="254" y="208"/>
                  </a:cubicBezTo>
                  <a:cubicBezTo>
                    <a:pt x="254" y="194"/>
                    <a:pt x="251" y="182"/>
                    <a:pt x="246" y="1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6063" y="893"/>
              <a:ext cx="70" cy="3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927" y="844"/>
              <a:ext cx="182" cy="442"/>
            </a:xfrm>
            <a:custGeom>
              <a:avLst/>
              <a:gdLst>
                <a:gd name="T0" fmla="*/ 22 w 169"/>
                <a:gd name="T1" fmla="*/ 277 h 408"/>
                <a:gd name="T2" fmla="*/ 67 w 169"/>
                <a:gd name="T3" fmla="*/ 233 h 408"/>
                <a:gd name="T4" fmla="*/ 84 w 169"/>
                <a:gd name="T5" fmla="*/ 183 h 408"/>
                <a:gd name="T6" fmla="*/ 70 w 169"/>
                <a:gd name="T7" fmla="*/ 141 h 408"/>
                <a:gd name="T8" fmla="*/ 38 w 169"/>
                <a:gd name="T9" fmla="*/ 90 h 408"/>
                <a:gd name="T10" fmla="*/ 38 w 169"/>
                <a:gd name="T11" fmla="*/ 90 h 408"/>
                <a:gd name="T12" fmla="*/ 24 w 169"/>
                <a:gd name="T13" fmla="*/ 65 h 408"/>
                <a:gd name="T14" fmla="*/ 14 w 169"/>
                <a:gd name="T15" fmla="*/ 4 h 408"/>
                <a:gd name="T16" fmla="*/ 14 w 169"/>
                <a:gd name="T17" fmla="*/ 4 h 408"/>
                <a:gd name="T18" fmla="*/ 14 w 169"/>
                <a:gd name="T19" fmla="*/ 3 h 408"/>
                <a:gd name="T20" fmla="*/ 15 w 169"/>
                <a:gd name="T21" fmla="*/ 2 h 408"/>
                <a:gd name="T22" fmla="*/ 16 w 169"/>
                <a:gd name="T23" fmla="*/ 1 h 408"/>
                <a:gd name="T24" fmla="*/ 16 w 169"/>
                <a:gd name="T25" fmla="*/ 1 h 408"/>
                <a:gd name="T26" fmla="*/ 16 w 169"/>
                <a:gd name="T27" fmla="*/ 1 h 408"/>
                <a:gd name="T28" fmla="*/ 17 w 169"/>
                <a:gd name="T29" fmla="*/ 0 h 408"/>
                <a:gd name="T30" fmla="*/ 18 w 169"/>
                <a:gd name="T31" fmla="*/ 1 h 408"/>
                <a:gd name="T32" fmla="*/ 18 w 169"/>
                <a:gd name="T33" fmla="*/ 1 h 408"/>
                <a:gd name="T34" fmla="*/ 19 w 169"/>
                <a:gd name="T35" fmla="*/ 2 h 408"/>
                <a:gd name="T36" fmla="*/ 165 w 169"/>
                <a:gd name="T37" fmla="*/ 200 h 408"/>
                <a:gd name="T38" fmla="*/ 166 w 169"/>
                <a:gd name="T39" fmla="*/ 200 h 408"/>
                <a:gd name="T40" fmla="*/ 169 w 169"/>
                <a:gd name="T41" fmla="*/ 211 h 408"/>
                <a:gd name="T42" fmla="*/ 169 w 169"/>
                <a:gd name="T43" fmla="*/ 211 h 408"/>
                <a:gd name="T44" fmla="*/ 165 w 169"/>
                <a:gd name="T45" fmla="*/ 225 h 408"/>
                <a:gd name="T46" fmla="*/ 165 w 169"/>
                <a:gd name="T47" fmla="*/ 225 h 408"/>
                <a:gd name="T48" fmla="*/ 111 w 169"/>
                <a:gd name="T49" fmla="*/ 313 h 408"/>
                <a:gd name="T50" fmla="*/ 104 w 169"/>
                <a:gd name="T51" fmla="*/ 354 h 408"/>
                <a:gd name="T52" fmla="*/ 104 w 169"/>
                <a:gd name="T53" fmla="*/ 382 h 408"/>
                <a:gd name="T54" fmla="*/ 104 w 169"/>
                <a:gd name="T55" fmla="*/ 383 h 408"/>
                <a:gd name="T56" fmla="*/ 92 w 169"/>
                <a:gd name="T57" fmla="*/ 404 h 408"/>
                <a:gd name="T58" fmla="*/ 92 w 169"/>
                <a:gd name="T59" fmla="*/ 405 h 408"/>
                <a:gd name="T60" fmla="*/ 83 w 169"/>
                <a:gd name="T61" fmla="*/ 407 h 408"/>
                <a:gd name="T62" fmla="*/ 80 w 169"/>
                <a:gd name="T63" fmla="*/ 407 h 408"/>
                <a:gd name="T64" fmla="*/ 72 w 169"/>
                <a:gd name="T65" fmla="*/ 408 h 408"/>
                <a:gd name="T66" fmla="*/ 72 w 169"/>
                <a:gd name="T67" fmla="*/ 408 h 408"/>
                <a:gd name="T68" fmla="*/ 8 w 169"/>
                <a:gd name="T69" fmla="*/ 407 h 408"/>
                <a:gd name="T70" fmla="*/ 8 w 169"/>
                <a:gd name="T71" fmla="*/ 333 h 408"/>
                <a:gd name="T72" fmla="*/ 10 w 169"/>
                <a:gd name="T73" fmla="*/ 298 h 408"/>
                <a:gd name="T74" fmla="*/ 22 w 169"/>
                <a:gd name="T75" fmla="*/ 27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408">
                  <a:moveTo>
                    <a:pt x="22" y="277"/>
                  </a:moveTo>
                  <a:cubicBezTo>
                    <a:pt x="39" y="262"/>
                    <a:pt x="55" y="252"/>
                    <a:pt x="67" y="233"/>
                  </a:cubicBezTo>
                  <a:cubicBezTo>
                    <a:pt x="77" y="219"/>
                    <a:pt x="84" y="200"/>
                    <a:pt x="84" y="183"/>
                  </a:cubicBezTo>
                  <a:cubicBezTo>
                    <a:pt x="84" y="166"/>
                    <a:pt x="79" y="153"/>
                    <a:pt x="70" y="141"/>
                  </a:cubicBezTo>
                  <a:cubicBezTo>
                    <a:pt x="59" y="123"/>
                    <a:pt x="47" y="105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3" y="82"/>
                    <a:pt x="29" y="74"/>
                    <a:pt x="24" y="65"/>
                  </a:cubicBezTo>
                  <a:cubicBezTo>
                    <a:pt x="14" y="48"/>
                    <a:pt x="0" y="27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5" y="2"/>
                    <a:pt x="15" y="2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20" y="3"/>
                    <a:pt x="67" y="67"/>
                    <a:pt x="165" y="200"/>
                  </a:cubicBezTo>
                  <a:cubicBezTo>
                    <a:pt x="165" y="200"/>
                    <a:pt x="165" y="200"/>
                    <a:pt x="166" y="200"/>
                  </a:cubicBezTo>
                  <a:cubicBezTo>
                    <a:pt x="168" y="203"/>
                    <a:pt x="169" y="207"/>
                    <a:pt x="169" y="211"/>
                  </a:cubicBezTo>
                  <a:cubicBezTo>
                    <a:pt x="169" y="211"/>
                    <a:pt x="169" y="211"/>
                    <a:pt x="169" y="211"/>
                  </a:cubicBezTo>
                  <a:cubicBezTo>
                    <a:pt x="169" y="217"/>
                    <a:pt x="167" y="221"/>
                    <a:pt x="165" y="225"/>
                  </a:cubicBezTo>
                  <a:cubicBezTo>
                    <a:pt x="165" y="225"/>
                    <a:pt x="165" y="225"/>
                    <a:pt x="165" y="22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22"/>
                    <a:pt x="104" y="340"/>
                    <a:pt x="104" y="354"/>
                  </a:cubicBezTo>
                  <a:cubicBezTo>
                    <a:pt x="104" y="360"/>
                    <a:pt x="104" y="373"/>
                    <a:pt x="104" y="382"/>
                  </a:cubicBezTo>
                  <a:cubicBezTo>
                    <a:pt x="104" y="382"/>
                    <a:pt x="104" y="383"/>
                    <a:pt x="104" y="383"/>
                  </a:cubicBezTo>
                  <a:cubicBezTo>
                    <a:pt x="104" y="392"/>
                    <a:pt x="99" y="400"/>
                    <a:pt x="92" y="404"/>
                  </a:cubicBezTo>
                  <a:cubicBezTo>
                    <a:pt x="92" y="404"/>
                    <a:pt x="92" y="404"/>
                    <a:pt x="92" y="405"/>
                  </a:cubicBezTo>
                  <a:cubicBezTo>
                    <a:pt x="88" y="406"/>
                    <a:pt x="86" y="407"/>
                    <a:pt x="83" y="407"/>
                  </a:cubicBezTo>
                  <a:cubicBezTo>
                    <a:pt x="82" y="407"/>
                    <a:pt x="81" y="407"/>
                    <a:pt x="80" y="407"/>
                  </a:cubicBezTo>
                  <a:cubicBezTo>
                    <a:pt x="78" y="408"/>
                    <a:pt x="75" y="408"/>
                    <a:pt x="72" y="408"/>
                  </a:cubicBezTo>
                  <a:cubicBezTo>
                    <a:pt x="72" y="408"/>
                    <a:pt x="72" y="408"/>
                    <a:pt x="72" y="408"/>
                  </a:cubicBezTo>
                  <a:cubicBezTo>
                    <a:pt x="8" y="407"/>
                    <a:pt x="8" y="407"/>
                    <a:pt x="8" y="407"/>
                  </a:cubicBezTo>
                  <a:cubicBezTo>
                    <a:pt x="8" y="333"/>
                    <a:pt x="8" y="333"/>
                    <a:pt x="8" y="333"/>
                  </a:cubicBezTo>
                  <a:cubicBezTo>
                    <a:pt x="8" y="328"/>
                    <a:pt x="8" y="303"/>
                    <a:pt x="10" y="298"/>
                  </a:cubicBezTo>
                  <a:cubicBezTo>
                    <a:pt x="12" y="289"/>
                    <a:pt x="16" y="283"/>
                    <a:pt x="22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740" y="844"/>
              <a:ext cx="181" cy="442"/>
            </a:xfrm>
            <a:custGeom>
              <a:avLst/>
              <a:gdLst>
                <a:gd name="T0" fmla="*/ 146 w 168"/>
                <a:gd name="T1" fmla="*/ 277 h 408"/>
                <a:gd name="T2" fmla="*/ 102 w 168"/>
                <a:gd name="T3" fmla="*/ 233 h 408"/>
                <a:gd name="T4" fmla="*/ 85 w 168"/>
                <a:gd name="T5" fmla="*/ 183 h 408"/>
                <a:gd name="T6" fmla="*/ 99 w 168"/>
                <a:gd name="T7" fmla="*/ 141 h 408"/>
                <a:gd name="T8" fmla="*/ 131 w 168"/>
                <a:gd name="T9" fmla="*/ 90 h 408"/>
                <a:gd name="T10" fmla="*/ 131 w 168"/>
                <a:gd name="T11" fmla="*/ 90 h 408"/>
                <a:gd name="T12" fmla="*/ 145 w 168"/>
                <a:gd name="T13" fmla="*/ 65 h 408"/>
                <a:gd name="T14" fmla="*/ 155 w 168"/>
                <a:gd name="T15" fmla="*/ 4 h 408"/>
                <a:gd name="T16" fmla="*/ 155 w 168"/>
                <a:gd name="T17" fmla="*/ 3 h 408"/>
                <a:gd name="T18" fmla="*/ 154 w 168"/>
                <a:gd name="T19" fmla="*/ 2 h 408"/>
                <a:gd name="T20" fmla="*/ 153 w 168"/>
                <a:gd name="T21" fmla="*/ 1 h 408"/>
                <a:gd name="T22" fmla="*/ 153 w 168"/>
                <a:gd name="T23" fmla="*/ 1 h 408"/>
                <a:gd name="T24" fmla="*/ 153 w 168"/>
                <a:gd name="T25" fmla="*/ 1 h 408"/>
                <a:gd name="T26" fmla="*/ 152 w 168"/>
                <a:gd name="T27" fmla="*/ 0 h 408"/>
                <a:gd name="T28" fmla="*/ 150 w 168"/>
                <a:gd name="T29" fmla="*/ 1 h 408"/>
                <a:gd name="T30" fmla="*/ 150 w 168"/>
                <a:gd name="T31" fmla="*/ 1 h 408"/>
                <a:gd name="T32" fmla="*/ 150 w 168"/>
                <a:gd name="T33" fmla="*/ 2 h 408"/>
                <a:gd name="T34" fmla="*/ 4 w 168"/>
                <a:gd name="T35" fmla="*/ 200 h 408"/>
                <a:gd name="T36" fmla="*/ 3 w 168"/>
                <a:gd name="T37" fmla="*/ 200 h 408"/>
                <a:gd name="T38" fmla="*/ 0 w 168"/>
                <a:gd name="T39" fmla="*/ 211 h 408"/>
                <a:gd name="T40" fmla="*/ 0 w 168"/>
                <a:gd name="T41" fmla="*/ 211 h 408"/>
                <a:gd name="T42" fmla="*/ 4 w 168"/>
                <a:gd name="T43" fmla="*/ 225 h 408"/>
                <a:gd name="T44" fmla="*/ 4 w 168"/>
                <a:gd name="T45" fmla="*/ 225 h 408"/>
                <a:gd name="T46" fmla="*/ 58 w 168"/>
                <a:gd name="T47" fmla="*/ 313 h 408"/>
                <a:gd name="T48" fmla="*/ 65 w 168"/>
                <a:gd name="T49" fmla="*/ 354 h 408"/>
                <a:gd name="T50" fmla="*/ 65 w 168"/>
                <a:gd name="T51" fmla="*/ 382 h 408"/>
                <a:gd name="T52" fmla="*/ 65 w 168"/>
                <a:gd name="T53" fmla="*/ 383 h 408"/>
                <a:gd name="T54" fmla="*/ 77 w 168"/>
                <a:gd name="T55" fmla="*/ 404 h 408"/>
                <a:gd name="T56" fmla="*/ 77 w 168"/>
                <a:gd name="T57" fmla="*/ 405 h 408"/>
                <a:gd name="T58" fmla="*/ 86 w 168"/>
                <a:gd name="T59" fmla="*/ 407 h 408"/>
                <a:gd name="T60" fmla="*/ 88 w 168"/>
                <a:gd name="T61" fmla="*/ 407 h 408"/>
                <a:gd name="T62" fmla="*/ 97 w 168"/>
                <a:gd name="T63" fmla="*/ 408 h 408"/>
                <a:gd name="T64" fmla="*/ 97 w 168"/>
                <a:gd name="T65" fmla="*/ 408 h 408"/>
                <a:gd name="T66" fmla="*/ 161 w 168"/>
                <a:gd name="T67" fmla="*/ 407 h 408"/>
                <a:gd name="T68" fmla="*/ 161 w 168"/>
                <a:gd name="T69" fmla="*/ 333 h 408"/>
                <a:gd name="T70" fmla="*/ 159 w 168"/>
                <a:gd name="T71" fmla="*/ 298 h 408"/>
                <a:gd name="T72" fmla="*/ 146 w 168"/>
                <a:gd name="T73" fmla="*/ 27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408">
                  <a:moveTo>
                    <a:pt x="146" y="277"/>
                  </a:moveTo>
                  <a:cubicBezTo>
                    <a:pt x="130" y="262"/>
                    <a:pt x="114" y="252"/>
                    <a:pt x="102" y="233"/>
                  </a:cubicBezTo>
                  <a:cubicBezTo>
                    <a:pt x="92" y="219"/>
                    <a:pt x="85" y="200"/>
                    <a:pt x="85" y="183"/>
                  </a:cubicBezTo>
                  <a:cubicBezTo>
                    <a:pt x="85" y="166"/>
                    <a:pt x="90" y="153"/>
                    <a:pt x="99" y="141"/>
                  </a:cubicBezTo>
                  <a:cubicBezTo>
                    <a:pt x="110" y="123"/>
                    <a:pt x="121" y="105"/>
                    <a:pt x="131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6" y="82"/>
                    <a:pt x="140" y="74"/>
                    <a:pt x="145" y="65"/>
                  </a:cubicBezTo>
                  <a:cubicBezTo>
                    <a:pt x="155" y="48"/>
                    <a:pt x="168" y="27"/>
                    <a:pt x="155" y="4"/>
                  </a:cubicBezTo>
                  <a:cubicBezTo>
                    <a:pt x="155" y="4"/>
                    <a:pt x="155" y="4"/>
                    <a:pt x="155" y="3"/>
                  </a:cubicBezTo>
                  <a:cubicBezTo>
                    <a:pt x="154" y="3"/>
                    <a:pt x="154" y="2"/>
                    <a:pt x="154" y="2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1" y="0"/>
                    <a:pt x="151" y="0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2"/>
                  </a:cubicBezTo>
                  <a:cubicBezTo>
                    <a:pt x="148" y="3"/>
                    <a:pt x="102" y="67"/>
                    <a:pt x="4" y="200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1" y="203"/>
                    <a:pt x="0" y="207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7"/>
                    <a:pt x="1" y="221"/>
                    <a:pt x="4" y="225"/>
                  </a:cubicBezTo>
                  <a:cubicBezTo>
                    <a:pt x="4" y="225"/>
                    <a:pt x="4" y="225"/>
                    <a:pt x="4" y="225"/>
                  </a:cubicBezTo>
                  <a:cubicBezTo>
                    <a:pt x="58" y="313"/>
                    <a:pt x="58" y="313"/>
                    <a:pt x="58" y="313"/>
                  </a:cubicBezTo>
                  <a:cubicBezTo>
                    <a:pt x="63" y="322"/>
                    <a:pt x="64" y="340"/>
                    <a:pt x="65" y="354"/>
                  </a:cubicBezTo>
                  <a:cubicBezTo>
                    <a:pt x="65" y="360"/>
                    <a:pt x="65" y="373"/>
                    <a:pt x="65" y="382"/>
                  </a:cubicBezTo>
                  <a:cubicBezTo>
                    <a:pt x="65" y="382"/>
                    <a:pt x="65" y="383"/>
                    <a:pt x="65" y="383"/>
                  </a:cubicBezTo>
                  <a:cubicBezTo>
                    <a:pt x="65" y="392"/>
                    <a:pt x="69" y="400"/>
                    <a:pt x="77" y="404"/>
                  </a:cubicBezTo>
                  <a:cubicBezTo>
                    <a:pt x="77" y="404"/>
                    <a:pt x="77" y="404"/>
                    <a:pt x="77" y="405"/>
                  </a:cubicBezTo>
                  <a:cubicBezTo>
                    <a:pt x="81" y="406"/>
                    <a:pt x="83" y="407"/>
                    <a:pt x="86" y="407"/>
                  </a:cubicBezTo>
                  <a:cubicBezTo>
                    <a:pt x="87" y="407"/>
                    <a:pt x="88" y="407"/>
                    <a:pt x="88" y="407"/>
                  </a:cubicBezTo>
                  <a:cubicBezTo>
                    <a:pt x="91" y="408"/>
                    <a:pt x="93" y="408"/>
                    <a:pt x="97" y="408"/>
                  </a:cubicBezTo>
                  <a:cubicBezTo>
                    <a:pt x="97" y="408"/>
                    <a:pt x="97" y="408"/>
                    <a:pt x="97" y="408"/>
                  </a:cubicBezTo>
                  <a:cubicBezTo>
                    <a:pt x="161" y="407"/>
                    <a:pt x="161" y="407"/>
                    <a:pt x="161" y="407"/>
                  </a:cubicBezTo>
                  <a:cubicBezTo>
                    <a:pt x="161" y="333"/>
                    <a:pt x="161" y="333"/>
                    <a:pt x="161" y="333"/>
                  </a:cubicBezTo>
                  <a:cubicBezTo>
                    <a:pt x="161" y="328"/>
                    <a:pt x="161" y="303"/>
                    <a:pt x="159" y="298"/>
                  </a:cubicBezTo>
                  <a:cubicBezTo>
                    <a:pt x="157" y="289"/>
                    <a:pt x="153" y="283"/>
                    <a:pt x="146" y="2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852" y="969"/>
              <a:ext cx="145" cy="1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</p:grp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3881440" y="1933576"/>
            <a:ext cx="4252913" cy="1158470"/>
          </a:xfrm>
        </p:spPr>
        <p:txBody>
          <a:bodyPr rIns="0">
            <a:normAutofit/>
          </a:bodyPr>
          <a:lstStyle>
            <a:lvl1pPr algn="r">
              <a:defRPr sz="3600" b="0" cap="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791079" y="3075974"/>
            <a:ext cx="3308747" cy="418500"/>
          </a:xfrm>
          <a:prstGeom prst="rect">
            <a:avLst/>
          </a:prstGeom>
        </p:spPr>
        <p:txBody>
          <a:bodyPr rIns="0" anchor="ctr">
            <a:normAutofit/>
          </a:bodyPr>
          <a:lstStyle>
            <a:lvl1pPr marL="0" indent="0" algn="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1500" kern="1200" dirty="0">
                <a:solidFill>
                  <a:schemeClr val="bg1"/>
                </a:solidFill>
                <a:latin typeface="+mj-lt"/>
                <a:ea typeface="+mn-ea"/>
                <a:cs typeface="Helvetica"/>
              </a:defRPr>
            </a:lvl1pPr>
          </a:lstStyle>
          <a:p>
            <a:pPr marL="0" lvl="0" indent="0" algn="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Multipurpose presentation template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57B3496-3FF1-644C-BC49-3D9401B41521}"/>
              </a:ext>
            </a:extLst>
          </p:cNvPr>
          <p:cNvSpPr txBox="1">
            <a:spLocks/>
          </p:cNvSpPr>
          <p:nvPr userDrawn="1"/>
        </p:nvSpPr>
        <p:spPr>
          <a:xfrm>
            <a:off x="531773" y="4406521"/>
            <a:ext cx="7645440" cy="42029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sz="975" dirty="0">
                <a:solidFill>
                  <a:schemeClr val="bg1"/>
                </a:solidFill>
                <a:latin typeface="+mj-lt"/>
              </a:rPr>
              <a:t>Insurance  |  Financial Planning  |  Retirement  |  Investments  |  Wealth</a:t>
            </a:r>
          </a:p>
        </p:txBody>
      </p:sp>
    </p:spTree>
    <p:extLst>
      <p:ext uri="{BB962C8B-B14F-4D97-AF65-F5344CB8AC3E}">
        <p14:creationId xmlns:p14="http://schemas.microsoft.com/office/powerpoint/2010/main" val="154477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52A99F-5E06-D340-9BBF-6371BDF9412B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AC871DB-4FF4-5240-9719-9B2E749C4C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99ECB47-8DF1-2343-8D5F-2C4089A7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2BD8DD04-657D-AD49-A177-BFA510279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3A94BAA-CCF7-0644-8DA4-1FD2EF17B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009" y="403836"/>
            <a:ext cx="7424326" cy="539140"/>
          </a:xfrm>
        </p:spPr>
        <p:txBody>
          <a:bodyPr anchor="ctr"/>
          <a:lstStyle>
            <a:lvl1pPr>
              <a:lnSpc>
                <a:spcPct val="90000"/>
              </a:lnSpc>
              <a:defRPr b="0"/>
            </a:lvl1pPr>
          </a:lstStyle>
          <a:p>
            <a:r>
              <a:rPr lang="en-US" dirty="0"/>
              <a:t>HEADLINE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90536" y="869157"/>
            <a:ext cx="7424798" cy="273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rgbClr val="0075C9"/>
                </a:solidFill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pic>
        <p:nvPicPr>
          <p:cNvPr id="17" name="Picture Placeholder 4">
            <a:extLst>
              <a:ext uri="{FF2B5EF4-FFF2-40B4-BE49-F238E27FC236}">
                <a16:creationId xmlns:a16="http://schemas.microsoft.com/office/drawing/2014/main" id="{5D8E63AE-94A2-664F-B4B1-4B1124DDE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9" y="1244206"/>
            <a:ext cx="8078167" cy="184189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DAB8E9-F7C5-4246-A547-4DD4233E4E39}"/>
              </a:ext>
            </a:extLst>
          </p:cNvPr>
          <p:cNvCxnSpPr>
            <a:cxnSpLocks/>
          </p:cNvCxnSpPr>
          <p:nvPr/>
        </p:nvCxnSpPr>
        <p:spPr>
          <a:xfrm>
            <a:off x="4572000" y="3308987"/>
            <a:ext cx="0" cy="1423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20356" y="1685928"/>
            <a:ext cx="7308056" cy="10744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50"/>
              </a:spcBef>
              <a:buNone/>
              <a:defRPr sz="2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Quote Here…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90550" y="3308350"/>
            <a:ext cx="7958138" cy="1423988"/>
          </a:xfrm>
          <a:prstGeom prst="rect">
            <a:avLst/>
          </a:prstGeom>
        </p:spPr>
        <p:txBody>
          <a:bodyPr tIns="0" bIns="0" numCol="2" spcCol="792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4003" y="875133"/>
            <a:ext cx="7421335" cy="273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rgbClr val="0075C9"/>
                </a:solidFill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2D8600-3CA0-EB44-82D7-1E9F5DAABD31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66A902A-A4D0-B244-ACD8-5CEEDE78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1C3FB9C-0C6B-504B-9960-4EA5DF676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0F55F35A-A874-F941-8E1F-53C5C29B1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BC51012-7CFD-5146-9AB6-C4C448646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94000" y="401103"/>
            <a:ext cx="7421334" cy="541872"/>
          </a:xfrm>
        </p:spPr>
        <p:txBody>
          <a:bodyPr lIns="0" anchor="ctr"/>
          <a:lstStyle>
            <a:lvl1pPr>
              <a:lnSpc>
                <a:spcPct val="90000"/>
              </a:lnSpc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A62D95-FD9C-42C5-8922-D385769D3359}"/>
              </a:ext>
            </a:extLst>
          </p:cNvPr>
          <p:cNvSpPr/>
          <p:nvPr/>
        </p:nvSpPr>
        <p:spPr>
          <a:xfrm>
            <a:off x="108585" y="2571751"/>
            <a:ext cx="8926830" cy="2460308"/>
          </a:xfrm>
          <a:prstGeom prst="rect">
            <a:avLst/>
          </a:prstGeom>
          <a:solidFill>
            <a:srgbClr val="0075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A62D95-FD9C-42C5-8922-D385769D3359}"/>
              </a:ext>
            </a:extLst>
          </p:cNvPr>
          <p:cNvSpPr/>
          <p:nvPr userDrawn="1"/>
        </p:nvSpPr>
        <p:spPr>
          <a:xfrm>
            <a:off x="108585" y="2571750"/>
            <a:ext cx="8926830" cy="2460308"/>
          </a:xfrm>
          <a:prstGeom prst="rect">
            <a:avLst/>
          </a:prstGeom>
          <a:solidFill>
            <a:srgbClr val="0075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93999" y="1331119"/>
            <a:ext cx="8028042" cy="1046956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5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  <p15:guide id="2" pos="3840">
          <p15:clr>
            <a:srgbClr val="FBAE40"/>
          </p15:clr>
        </p15:guide>
        <p15:guide id="3" pos="7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B2D8600-3CA0-EB44-82D7-1E9F5DAABD31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66A902A-A4D0-B244-ACD8-5CEEDE78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>
                <a:latin typeface="+mj-l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1C3FB9C-0C6B-504B-9960-4EA5DF676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>
                <a:latin typeface="+mj-lt"/>
              </a:endParaRPr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0F55F35A-A874-F941-8E1F-53C5C29B1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>
                <a:latin typeface="+mj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BC51012-7CFD-5146-9AB6-C4C448646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>
                <a:latin typeface="+mj-lt"/>
              </a:endParaRPr>
            </a:p>
          </p:txBody>
        </p:sp>
      </p:grpSp>
      <p:pic>
        <p:nvPicPr>
          <p:cNvPr id="13" name="Picture Placeholder 27">
            <a:extLst>
              <a:ext uri="{FF2B5EF4-FFF2-40B4-BE49-F238E27FC236}">
                <a16:creationId xmlns:a16="http://schemas.microsoft.com/office/drawing/2014/main" id="{1D27CD1E-26D8-B245-83BE-E9932E397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" y="2001079"/>
            <a:ext cx="8926830" cy="16861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069724-9DCC-4661-BA5D-E169A7C8257C}"/>
              </a:ext>
            </a:extLst>
          </p:cNvPr>
          <p:cNvSpPr/>
          <p:nvPr/>
        </p:nvSpPr>
        <p:spPr>
          <a:xfrm>
            <a:off x="108585" y="2000253"/>
            <a:ext cx="8926830" cy="1687831"/>
          </a:xfrm>
          <a:prstGeom prst="rect">
            <a:avLst/>
          </a:prstGeom>
          <a:solidFill>
            <a:srgbClr val="0075C9">
              <a:alpha val="8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+mj-lt"/>
            </a:endParaRPr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4003" y="869157"/>
            <a:ext cx="7421335" cy="273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rgbClr val="0075C9"/>
                </a:solidFill>
                <a:latin typeface="+mj-lt"/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sp>
        <p:nvSpPr>
          <p:cNvPr id="33" name="Title 4"/>
          <p:cNvSpPr>
            <a:spLocks noGrp="1"/>
          </p:cNvSpPr>
          <p:nvPr>
            <p:ph type="title" hasCustomPrompt="1"/>
          </p:nvPr>
        </p:nvSpPr>
        <p:spPr>
          <a:xfrm>
            <a:off x="594000" y="401103"/>
            <a:ext cx="7421334" cy="541872"/>
          </a:xfrm>
        </p:spPr>
        <p:txBody>
          <a:bodyPr lIns="0" anchor="ctr"/>
          <a:lstStyle>
            <a:lvl1pPr>
              <a:lnSpc>
                <a:spcPct val="90000"/>
              </a:lnSpc>
              <a:defRPr b="0" cap="all" baseline="0"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0332" y="2455544"/>
            <a:ext cx="1566000" cy="606744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5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727807" y="2455544"/>
            <a:ext cx="1566000" cy="606744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5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855282" y="2455544"/>
            <a:ext cx="1566000" cy="606744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5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982757" y="2455544"/>
            <a:ext cx="1566000" cy="606744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5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00332" y="3018235"/>
            <a:ext cx="1566000" cy="219312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cap="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SERVICES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82757" y="3018235"/>
            <a:ext cx="1566000" cy="219312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cap="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SERVICES</a:t>
            </a:r>
            <a:endParaRPr lang="en-US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855282" y="3018235"/>
            <a:ext cx="1566000" cy="219312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cap="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SERVICES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2727806" y="3018235"/>
            <a:ext cx="1566000" cy="219312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cap="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93725" y="3883025"/>
            <a:ext cx="8024971" cy="990600"/>
          </a:xfrm>
          <a:prstGeom prst="rect">
            <a:avLst/>
          </a:prstGeom>
        </p:spPr>
        <p:txBody>
          <a:bodyPr tIns="0" numCol="2" spcCol="792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600075" y="1330293"/>
            <a:ext cx="8018463" cy="481044"/>
          </a:xfrm>
          <a:prstGeom prst="rect">
            <a:avLst/>
          </a:prstGeom>
        </p:spPr>
        <p:txBody>
          <a:bodyPr t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65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ing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E02808-B812-CB45-92E9-C1E14652A519}"/>
              </a:ext>
            </a:extLst>
          </p:cNvPr>
          <p:cNvGrpSpPr>
            <a:grpSpLocks noChangeAspect="1"/>
          </p:cNvGrpSpPr>
          <p:nvPr/>
        </p:nvGrpSpPr>
        <p:grpSpPr>
          <a:xfrm>
            <a:off x="460829" y="1357242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90FB0FF-84D9-884A-8244-B3B615543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F35FCB0-DA89-E84B-982B-1FA8B3A0A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1EBF5F8-C644-9F4F-AFF3-26ED0292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0AF931F-3CD8-CB46-AD21-11447D6B1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829" y="1829791"/>
            <a:ext cx="3789327" cy="1708748"/>
          </a:xfrm>
        </p:spPr>
        <p:txBody>
          <a:bodyPr lIns="0" tIns="90000" rIns="90000" bIns="90000" anchor="t">
            <a:normAutofit/>
          </a:bodyPr>
          <a:lstStyle>
            <a:lvl1pPr>
              <a:lnSpc>
                <a:spcPct val="100000"/>
              </a:lnSpc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9"/>
            <a:ext cx="4572000" cy="51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0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_Section Heading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E02808-B812-CB45-92E9-C1E14652A519}"/>
              </a:ext>
            </a:extLst>
          </p:cNvPr>
          <p:cNvGrpSpPr>
            <a:grpSpLocks noChangeAspect="1"/>
          </p:cNvGrpSpPr>
          <p:nvPr/>
        </p:nvGrpSpPr>
        <p:grpSpPr>
          <a:xfrm>
            <a:off x="460829" y="1357242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90FB0FF-84D9-884A-8244-B3B615543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F35FCB0-DA89-E84B-982B-1FA8B3A0A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1EBF5F8-C644-9F4F-AFF3-26ED0292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0AF931F-3CD8-CB46-AD21-11447D6B1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829" y="1829791"/>
            <a:ext cx="3789327" cy="1708748"/>
          </a:xfrm>
        </p:spPr>
        <p:txBody>
          <a:bodyPr lIns="0" tIns="90000" rIns="90000" bIns="90000" anchor="t">
            <a:normAutofit/>
          </a:bodyPr>
          <a:lstStyle>
            <a:lvl1pPr>
              <a:lnSpc>
                <a:spcPct val="100000"/>
              </a:lnSpc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372442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4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0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" y="0"/>
            <a:ext cx="9138248" cy="36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8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" y="0"/>
            <a:ext cx="913353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7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76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914400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0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5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04592" y="2191765"/>
            <a:ext cx="2934820" cy="784830"/>
            <a:chOff x="3104592" y="2191765"/>
            <a:chExt cx="2934820" cy="784830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A93A628-351F-F04D-844D-81139EC8EB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04592" y="2191765"/>
              <a:ext cx="293482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wrap="square" anchor="ctr">
              <a:spAutoFit/>
            </a:bodyPr>
            <a:lstStyle>
              <a:lvl1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 kern="1200">
                  <a:solidFill>
                    <a:srgbClr val="0D1112"/>
                  </a:solidFill>
                  <a:latin typeface="Helvetica Neue"/>
                  <a:ea typeface="ＭＳ Ｐゴシック" charset="0"/>
                  <a:cs typeface="Helvetica Neue"/>
                </a:defRPr>
              </a:lvl1pPr>
              <a:lvl2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2pPr>
              <a:lvl3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3pPr>
              <a:lvl4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4pPr>
              <a:lvl5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sz="4500" spc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67E7BBF-4ECC-4744-93CF-FA855A53B0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4646" y="2363988"/>
              <a:ext cx="271197" cy="271198"/>
            </a:xfrm>
            <a:custGeom>
              <a:avLst/>
              <a:gdLst/>
              <a:ahLst/>
              <a:cxnLst>
                <a:cxn ang="0">
                  <a:pos x="649" y="0"/>
                </a:cxn>
                <a:cxn ang="0">
                  <a:pos x="649" y="1298"/>
                </a:cxn>
                <a:cxn ang="0">
                  <a:pos x="649" y="0"/>
                </a:cxn>
                <a:cxn ang="0">
                  <a:pos x="617" y="1018"/>
                </a:cxn>
                <a:cxn ang="0">
                  <a:pos x="617" y="1197"/>
                </a:cxn>
                <a:cxn ang="0">
                  <a:pos x="614" y="1200"/>
                </a:cxn>
                <a:cxn ang="0">
                  <a:pos x="369" y="1126"/>
                </a:cxn>
                <a:cxn ang="0">
                  <a:pos x="362" y="1116"/>
                </a:cxn>
                <a:cxn ang="0">
                  <a:pos x="362" y="1099"/>
                </a:cxn>
                <a:cxn ang="0">
                  <a:pos x="344" y="937"/>
                </a:cxn>
                <a:cxn ang="0">
                  <a:pos x="190" y="670"/>
                </a:cxn>
                <a:cxn ang="0">
                  <a:pos x="588" y="110"/>
                </a:cxn>
                <a:cxn ang="0">
                  <a:pos x="590" y="107"/>
                </a:cxn>
                <a:cxn ang="0">
                  <a:pos x="597" y="107"/>
                </a:cxn>
                <a:cxn ang="0">
                  <a:pos x="597" y="107"/>
                </a:cxn>
                <a:cxn ang="0">
                  <a:pos x="602" y="114"/>
                </a:cxn>
                <a:cxn ang="0">
                  <a:pos x="602" y="115"/>
                </a:cxn>
                <a:cxn ang="0">
                  <a:pos x="539" y="344"/>
                </a:cxn>
                <a:cxn ang="0">
                  <a:pos x="453" y="480"/>
                </a:cxn>
                <a:cxn ang="0">
                  <a:pos x="462" y="724"/>
                </a:cxn>
                <a:cxn ang="0">
                  <a:pos x="613" y="896"/>
                </a:cxn>
                <a:cxn ang="0">
                  <a:pos x="646" y="770"/>
                </a:cxn>
                <a:cxn ang="0">
                  <a:pos x="467" y="591"/>
                </a:cxn>
                <a:cxn ang="0">
                  <a:pos x="825" y="591"/>
                </a:cxn>
                <a:cxn ang="0">
                  <a:pos x="1089" y="707"/>
                </a:cxn>
                <a:cxn ang="0">
                  <a:pos x="948" y="937"/>
                </a:cxn>
                <a:cxn ang="0">
                  <a:pos x="930" y="1099"/>
                </a:cxn>
                <a:cxn ang="0">
                  <a:pos x="930" y="1116"/>
                </a:cxn>
                <a:cxn ang="0">
                  <a:pos x="923" y="1126"/>
                </a:cxn>
                <a:cxn ang="0">
                  <a:pos x="678" y="1200"/>
                </a:cxn>
                <a:cxn ang="0">
                  <a:pos x="675" y="1197"/>
                </a:cxn>
                <a:cxn ang="0">
                  <a:pos x="675" y="1018"/>
                </a:cxn>
                <a:cxn ang="0">
                  <a:pos x="712" y="842"/>
                </a:cxn>
                <a:cxn ang="0">
                  <a:pos x="875" y="593"/>
                </a:cxn>
                <a:cxn ang="0">
                  <a:pos x="753" y="344"/>
                </a:cxn>
                <a:cxn ang="0">
                  <a:pos x="716" y="278"/>
                </a:cxn>
                <a:cxn ang="0">
                  <a:pos x="690" y="115"/>
                </a:cxn>
                <a:cxn ang="0">
                  <a:pos x="693" y="110"/>
                </a:cxn>
                <a:cxn ang="0">
                  <a:pos x="695" y="107"/>
                </a:cxn>
                <a:cxn ang="0">
                  <a:pos x="698" y="105"/>
                </a:cxn>
                <a:cxn ang="0">
                  <a:pos x="702" y="107"/>
                </a:cxn>
                <a:cxn ang="0">
                  <a:pos x="704" y="110"/>
                </a:cxn>
                <a:cxn ang="0">
                  <a:pos x="1102" y="670"/>
                </a:cxn>
              </a:cxnLst>
              <a:rect l="0" t="0" r="r" b="b"/>
              <a:pathLst>
                <a:path w="1299" h="1298">
                  <a:moveTo>
                    <a:pt x="649" y="0"/>
                  </a:moveTo>
                  <a:lnTo>
                    <a:pt x="649" y="0"/>
                  </a:lnTo>
                  <a:cubicBezTo>
                    <a:pt x="290" y="0"/>
                    <a:pt x="0" y="290"/>
                    <a:pt x="0" y="649"/>
                  </a:cubicBezTo>
                  <a:cubicBezTo>
                    <a:pt x="0" y="1008"/>
                    <a:pt x="290" y="1298"/>
                    <a:pt x="649" y="1298"/>
                  </a:cubicBezTo>
                  <a:cubicBezTo>
                    <a:pt x="1008" y="1298"/>
                    <a:pt x="1299" y="1008"/>
                    <a:pt x="1299" y="649"/>
                  </a:cubicBezTo>
                  <a:cubicBezTo>
                    <a:pt x="1299" y="290"/>
                    <a:pt x="1008" y="0"/>
                    <a:pt x="649" y="0"/>
                  </a:cubicBezTo>
                  <a:close/>
                  <a:moveTo>
                    <a:pt x="617" y="1018"/>
                  </a:moveTo>
                  <a:lnTo>
                    <a:pt x="617" y="1018"/>
                  </a:lnTo>
                  <a:lnTo>
                    <a:pt x="617" y="1197"/>
                  </a:lnTo>
                  <a:lnTo>
                    <a:pt x="617" y="1197"/>
                  </a:lnTo>
                  <a:lnTo>
                    <a:pt x="617" y="1197"/>
                  </a:lnTo>
                  <a:cubicBezTo>
                    <a:pt x="617" y="1199"/>
                    <a:pt x="616" y="1200"/>
                    <a:pt x="614" y="1200"/>
                  </a:cubicBezTo>
                  <a:cubicBezTo>
                    <a:pt x="614" y="1200"/>
                    <a:pt x="614" y="1200"/>
                    <a:pt x="614" y="1200"/>
                  </a:cubicBezTo>
                  <a:cubicBezTo>
                    <a:pt x="525" y="1195"/>
                    <a:pt x="442" y="1168"/>
                    <a:pt x="369" y="1126"/>
                  </a:cubicBezTo>
                  <a:cubicBezTo>
                    <a:pt x="368" y="1126"/>
                    <a:pt x="368" y="1125"/>
                    <a:pt x="367" y="1125"/>
                  </a:cubicBezTo>
                  <a:cubicBezTo>
                    <a:pt x="364" y="1123"/>
                    <a:pt x="362" y="1120"/>
                    <a:pt x="362" y="1116"/>
                  </a:cubicBezTo>
                  <a:cubicBezTo>
                    <a:pt x="362" y="1115"/>
                    <a:pt x="362" y="1114"/>
                    <a:pt x="362" y="1112"/>
                  </a:cubicBezTo>
                  <a:lnTo>
                    <a:pt x="362" y="1099"/>
                  </a:lnTo>
                  <a:cubicBezTo>
                    <a:pt x="362" y="1089"/>
                    <a:pt x="362" y="1079"/>
                    <a:pt x="362" y="1073"/>
                  </a:cubicBezTo>
                  <a:cubicBezTo>
                    <a:pt x="362" y="1036"/>
                    <a:pt x="358" y="962"/>
                    <a:pt x="344" y="937"/>
                  </a:cubicBezTo>
                  <a:cubicBezTo>
                    <a:pt x="344" y="937"/>
                    <a:pt x="243" y="773"/>
                    <a:pt x="203" y="707"/>
                  </a:cubicBezTo>
                  <a:cubicBezTo>
                    <a:pt x="195" y="697"/>
                    <a:pt x="190" y="684"/>
                    <a:pt x="190" y="670"/>
                  </a:cubicBezTo>
                  <a:cubicBezTo>
                    <a:pt x="190" y="654"/>
                    <a:pt x="196" y="640"/>
                    <a:pt x="205" y="629"/>
                  </a:cubicBezTo>
                  <a:cubicBezTo>
                    <a:pt x="459" y="278"/>
                    <a:pt x="585" y="114"/>
                    <a:pt x="588" y="110"/>
                  </a:cubicBezTo>
                  <a:cubicBezTo>
                    <a:pt x="589" y="109"/>
                    <a:pt x="590" y="108"/>
                    <a:pt x="590" y="107"/>
                  </a:cubicBezTo>
                  <a:lnTo>
                    <a:pt x="590" y="107"/>
                  </a:lnTo>
                  <a:cubicBezTo>
                    <a:pt x="591" y="106"/>
                    <a:pt x="592" y="105"/>
                    <a:pt x="594" y="105"/>
                  </a:cubicBezTo>
                  <a:cubicBezTo>
                    <a:pt x="594" y="105"/>
                    <a:pt x="596" y="105"/>
                    <a:pt x="597" y="107"/>
                  </a:cubicBezTo>
                  <a:cubicBezTo>
                    <a:pt x="597" y="107"/>
                    <a:pt x="597" y="107"/>
                    <a:pt x="597" y="107"/>
                  </a:cubicBezTo>
                  <a:cubicBezTo>
                    <a:pt x="597" y="107"/>
                    <a:pt x="597" y="107"/>
                    <a:pt x="597" y="107"/>
                  </a:cubicBezTo>
                  <a:cubicBezTo>
                    <a:pt x="598" y="107"/>
                    <a:pt x="598" y="109"/>
                    <a:pt x="599" y="110"/>
                  </a:cubicBezTo>
                  <a:cubicBezTo>
                    <a:pt x="600" y="111"/>
                    <a:pt x="601" y="113"/>
                    <a:pt x="602" y="114"/>
                  </a:cubicBezTo>
                  <a:cubicBezTo>
                    <a:pt x="602" y="115"/>
                    <a:pt x="602" y="115"/>
                    <a:pt x="602" y="115"/>
                  </a:cubicBezTo>
                  <a:lnTo>
                    <a:pt x="602" y="115"/>
                  </a:lnTo>
                  <a:cubicBezTo>
                    <a:pt x="638" y="177"/>
                    <a:pt x="601" y="232"/>
                    <a:pt x="576" y="278"/>
                  </a:cubicBezTo>
                  <a:cubicBezTo>
                    <a:pt x="563" y="302"/>
                    <a:pt x="551" y="324"/>
                    <a:pt x="539" y="344"/>
                  </a:cubicBezTo>
                  <a:cubicBezTo>
                    <a:pt x="539" y="344"/>
                    <a:pt x="539" y="344"/>
                    <a:pt x="539" y="344"/>
                  </a:cubicBezTo>
                  <a:cubicBezTo>
                    <a:pt x="513" y="385"/>
                    <a:pt x="482" y="433"/>
                    <a:pt x="453" y="480"/>
                  </a:cubicBezTo>
                  <a:cubicBezTo>
                    <a:pt x="430" y="511"/>
                    <a:pt x="417" y="548"/>
                    <a:pt x="417" y="593"/>
                  </a:cubicBezTo>
                  <a:cubicBezTo>
                    <a:pt x="417" y="638"/>
                    <a:pt x="435" y="688"/>
                    <a:pt x="462" y="724"/>
                  </a:cubicBezTo>
                  <a:cubicBezTo>
                    <a:pt x="494" y="774"/>
                    <a:pt x="535" y="801"/>
                    <a:pt x="580" y="842"/>
                  </a:cubicBezTo>
                  <a:cubicBezTo>
                    <a:pt x="598" y="859"/>
                    <a:pt x="608" y="873"/>
                    <a:pt x="613" y="896"/>
                  </a:cubicBezTo>
                  <a:cubicBezTo>
                    <a:pt x="618" y="911"/>
                    <a:pt x="618" y="1005"/>
                    <a:pt x="617" y="1018"/>
                  </a:cubicBezTo>
                  <a:close/>
                  <a:moveTo>
                    <a:pt x="646" y="770"/>
                  </a:moveTo>
                  <a:lnTo>
                    <a:pt x="646" y="770"/>
                  </a:lnTo>
                  <a:cubicBezTo>
                    <a:pt x="547" y="770"/>
                    <a:pt x="467" y="689"/>
                    <a:pt x="467" y="591"/>
                  </a:cubicBezTo>
                  <a:cubicBezTo>
                    <a:pt x="467" y="492"/>
                    <a:pt x="547" y="411"/>
                    <a:pt x="646" y="411"/>
                  </a:cubicBezTo>
                  <a:cubicBezTo>
                    <a:pt x="745" y="411"/>
                    <a:pt x="825" y="492"/>
                    <a:pt x="825" y="591"/>
                  </a:cubicBezTo>
                  <a:cubicBezTo>
                    <a:pt x="825" y="689"/>
                    <a:pt x="745" y="770"/>
                    <a:pt x="646" y="770"/>
                  </a:cubicBezTo>
                  <a:close/>
                  <a:moveTo>
                    <a:pt x="1089" y="707"/>
                  </a:moveTo>
                  <a:lnTo>
                    <a:pt x="1089" y="707"/>
                  </a:lnTo>
                  <a:cubicBezTo>
                    <a:pt x="1049" y="773"/>
                    <a:pt x="948" y="937"/>
                    <a:pt x="948" y="937"/>
                  </a:cubicBezTo>
                  <a:cubicBezTo>
                    <a:pt x="934" y="962"/>
                    <a:pt x="930" y="1036"/>
                    <a:pt x="930" y="1073"/>
                  </a:cubicBezTo>
                  <a:cubicBezTo>
                    <a:pt x="930" y="1079"/>
                    <a:pt x="930" y="1089"/>
                    <a:pt x="930" y="1099"/>
                  </a:cubicBezTo>
                  <a:lnTo>
                    <a:pt x="930" y="1112"/>
                  </a:lnTo>
                  <a:cubicBezTo>
                    <a:pt x="930" y="1114"/>
                    <a:pt x="930" y="1115"/>
                    <a:pt x="930" y="1116"/>
                  </a:cubicBezTo>
                  <a:cubicBezTo>
                    <a:pt x="929" y="1120"/>
                    <a:pt x="928" y="1123"/>
                    <a:pt x="925" y="1125"/>
                  </a:cubicBezTo>
                  <a:cubicBezTo>
                    <a:pt x="924" y="1125"/>
                    <a:pt x="924" y="1126"/>
                    <a:pt x="923" y="1126"/>
                  </a:cubicBezTo>
                  <a:cubicBezTo>
                    <a:pt x="850" y="1168"/>
                    <a:pt x="767" y="1195"/>
                    <a:pt x="678" y="1200"/>
                  </a:cubicBezTo>
                  <a:cubicBezTo>
                    <a:pt x="678" y="1200"/>
                    <a:pt x="678" y="1200"/>
                    <a:pt x="678" y="1200"/>
                  </a:cubicBezTo>
                  <a:cubicBezTo>
                    <a:pt x="676" y="1200"/>
                    <a:pt x="675" y="1199"/>
                    <a:pt x="675" y="1197"/>
                  </a:cubicBezTo>
                  <a:lnTo>
                    <a:pt x="675" y="1197"/>
                  </a:lnTo>
                  <a:lnTo>
                    <a:pt x="675" y="1197"/>
                  </a:lnTo>
                  <a:lnTo>
                    <a:pt x="675" y="1018"/>
                  </a:lnTo>
                  <a:cubicBezTo>
                    <a:pt x="674" y="1005"/>
                    <a:pt x="674" y="911"/>
                    <a:pt x="679" y="896"/>
                  </a:cubicBezTo>
                  <a:cubicBezTo>
                    <a:pt x="684" y="873"/>
                    <a:pt x="694" y="859"/>
                    <a:pt x="712" y="842"/>
                  </a:cubicBezTo>
                  <a:cubicBezTo>
                    <a:pt x="757" y="801"/>
                    <a:pt x="798" y="774"/>
                    <a:pt x="830" y="724"/>
                  </a:cubicBezTo>
                  <a:cubicBezTo>
                    <a:pt x="857" y="688"/>
                    <a:pt x="875" y="638"/>
                    <a:pt x="875" y="593"/>
                  </a:cubicBezTo>
                  <a:cubicBezTo>
                    <a:pt x="875" y="548"/>
                    <a:pt x="862" y="511"/>
                    <a:pt x="839" y="480"/>
                  </a:cubicBezTo>
                  <a:cubicBezTo>
                    <a:pt x="810" y="433"/>
                    <a:pt x="779" y="385"/>
                    <a:pt x="753" y="344"/>
                  </a:cubicBezTo>
                  <a:cubicBezTo>
                    <a:pt x="753" y="344"/>
                    <a:pt x="753" y="344"/>
                    <a:pt x="753" y="344"/>
                  </a:cubicBezTo>
                  <a:cubicBezTo>
                    <a:pt x="741" y="324"/>
                    <a:pt x="729" y="302"/>
                    <a:pt x="716" y="278"/>
                  </a:cubicBezTo>
                  <a:cubicBezTo>
                    <a:pt x="691" y="232"/>
                    <a:pt x="654" y="177"/>
                    <a:pt x="690" y="115"/>
                  </a:cubicBezTo>
                  <a:lnTo>
                    <a:pt x="690" y="115"/>
                  </a:lnTo>
                  <a:cubicBezTo>
                    <a:pt x="690" y="115"/>
                    <a:pt x="690" y="115"/>
                    <a:pt x="690" y="114"/>
                  </a:cubicBezTo>
                  <a:cubicBezTo>
                    <a:pt x="691" y="113"/>
                    <a:pt x="692" y="111"/>
                    <a:pt x="693" y="110"/>
                  </a:cubicBezTo>
                  <a:cubicBezTo>
                    <a:pt x="693" y="109"/>
                    <a:pt x="694" y="107"/>
                    <a:pt x="695" y="107"/>
                  </a:cubicBezTo>
                  <a:cubicBezTo>
                    <a:pt x="695" y="107"/>
                    <a:pt x="695" y="107"/>
                    <a:pt x="695" y="107"/>
                  </a:cubicBezTo>
                  <a:cubicBezTo>
                    <a:pt x="695" y="107"/>
                    <a:pt x="695" y="107"/>
                    <a:pt x="695" y="107"/>
                  </a:cubicBezTo>
                  <a:cubicBezTo>
                    <a:pt x="696" y="105"/>
                    <a:pt x="698" y="105"/>
                    <a:pt x="698" y="105"/>
                  </a:cubicBezTo>
                  <a:cubicBezTo>
                    <a:pt x="700" y="105"/>
                    <a:pt x="701" y="106"/>
                    <a:pt x="702" y="107"/>
                  </a:cubicBezTo>
                  <a:lnTo>
                    <a:pt x="702" y="107"/>
                  </a:lnTo>
                  <a:lnTo>
                    <a:pt x="702" y="107"/>
                  </a:lnTo>
                  <a:cubicBezTo>
                    <a:pt x="702" y="108"/>
                    <a:pt x="703" y="109"/>
                    <a:pt x="704" y="110"/>
                  </a:cubicBezTo>
                  <a:cubicBezTo>
                    <a:pt x="707" y="114"/>
                    <a:pt x="833" y="278"/>
                    <a:pt x="1087" y="629"/>
                  </a:cubicBezTo>
                  <a:cubicBezTo>
                    <a:pt x="1096" y="640"/>
                    <a:pt x="1102" y="654"/>
                    <a:pt x="1102" y="670"/>
                  </a:cubicBezTo>
                  <a:cubicBezTo>
                    <a:pt x="1102" y="684"/>
                    <a:pt x="1097" y="697"/>
                    <a:pt x="1089" y="707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</p:spTree>
    <p:extLst>
      <p:ext uri="{BB962C8B-B14F-4D97-AF65-F5344CB8AC3E}">
        <p14:creationId xmlns:p14="http://schemas.microsoft.com/office/powerpoint/2010/main" val="1351870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5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"/>
            <a:ext cx="9144000" cy="36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80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8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" y="0"/>
            <a:ext cx="913353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5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1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5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D82BF-D2A0-8F4A-B2A2-58D04677A7FD}"/>
              </a:ext>
            </a:extLst>
          </p:cNvPr>
          <p:cNvGrpSpPr/>
          <p:nvPr/>
        </p:nvGrpSpPr>
        <p:grpSpPr>
          <a:xfrm>
            <a:off x="2881927" y="2191769"/>
            <a:ext cx="3119696" cy="784830"/>
            <a:chOff x="4127576" y="2922356"/>
            <a:chExt cx="4159594" cy="1046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A93A628-351F-F04D-844D-81139EC8EB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27576" y="2922356"/>
              <a:ext cx="3913093" cy="104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wrap="square" anchor="ctr">
              <a:spAutoFit/>
            </a:bodyPr>
            <a:lstStyle>
              <a:lvl1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 kern="1200">
                  <a:solidFill>
                    <a:srgbClr val="0D1112"/>
                  </a:solidFill>
                  <a:latin typeface="Helvetica Neue"/>
                  <a:ea typeface="ＭＳ Ｐゴシック" charset="0"/>
                  <a:cs typeface="Helvetica Neue"/>
                </a:defRPr>
              </a:lvl1pPr>
              <a:lvl2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2pPr>
              <a:lvl3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3pPr>
              <a:lvl4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4pPr>
              <a:lvl5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sz="4500" spc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67E7BBF-4ECC-4744-93CF-FA855A53B0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5574" y="3151984"/>
              <a:ext cx="361596" cy="361597"/>
            </a:xfrm>
            <a:custGeom>
              <a:avLst/>
              <a:gdLst/>
              <a:ahLst/>
              <a:cxnLst>
                <a:cxn ang="0">
                  <a:pos x="649" y="0"/>
                </a:cxn>
                <a:cxn ang="0">
                  <a:pos x="649" y="1298"/>
                </a:cxn>
                <a:cxn ang="0">
                  <a:pos x="649" y="0"/>
                </a:cxn>
                <a:cxn ang="0">
                  <a:pos x="617" y="1018"/>
                </a:cxn>
                <a:cxn ang="0">
                  <a:pos x="617" y="1197"/>
                </a:cxn>
                <a:cxn ang="0">
                  <a:pos x="614" y="1200"/>
                </a:cxn>
                <a:cxn ang="0">
                  <a:pos x="369" y="1126"/>
                </a:cxn>
                <a:cxn ang="0">
                  <a:pos x="362" y="1116"/>
                </a:cxn>
                <a:cxn ang="0">
                  <a:pos x="362" y="1099"/>
                </a:cxn>
                <a:cxn ang="0">
                  <a:pos x="344" y="937"/>
                </a:cxn>
                <a:cxn ang="0">
                  <a:pos x="190" y="670"/>
                </a:cxn>
                <a:cxn ang="0">
                  <a:pos x="588" y="110"/>
                </a:cxn>
                <a:cxn ang="0">
                  <a:pos x="590" y="107"/>
                </a:cxn>
                <a:cxn ang="0">
                  <a:pos x="597" y="107"/>
                </a:cxn>
                <a:cxn ang="0">
                  <a:pos x="597" y="107"/>
                </a:cxn>
                <a:cxn ang="0">
                  <a:pos x="602" y="114"/>
                </a:cxn>
                <a:cxn ang="0">
                  <a:pos x="602" y="115"/>
                </a:cxn>
                <a:cxn ang="0">
                  <a:pos x="539" y="344"/>
                </a:cxn>
                <a:cxn ang="0">
                  <a:pos x="453" y="480"/>
                </a:cxn>
                <a:cxn ang="0">
                  <a:pos x="462" y="724"/>
                </a:cxn>
                <a:cxn ang="0">
                  <a:pos x="613" y="896"/>
                </a:cxn>
                <a:cxn ang="0">
                  <a:pos x="646" y="770"/>
                </a:cxn>
                <a:cxn ang="0">
                  <a:pos x="467" y="591"/>
                </a:cxn>
                <a:cxn ang="0">
                  <a:pos x="825" y="591"/>
                </a:cxn>
                <a:cxn ang="0">
                  <a:pos x="1089" y="707"/>
                </a:cxn>
                <a:cxn ang="0">
                  <a:pos x="948" y="937"/>
                </a:cxn>
                <a:cxn ang="0">
                  <a:pos x="930" y="1099"/>
                </a:cxn>
                <a:cxn ang="0">
                  <a:pos x="930" y="1116"/>
                </a:cxn>
                <a:cxn ang="0">
                  <a:pos x="923" y="1126"/>
                </a:cxn>
                <a:cxn ang="0">
                  <a:pos x="678" y="1200"/>
                </a:cxn>
                <a:cxn ang="0">
                  <a:pos x="675" y="1197"/>
                </a:cxn>
                <a:cxn ang="0">
                  <a:pos x="675" y="1018"/>
                </a:cxn>
                <a:cxn ang="0">
                  <a:pos x="712" y="842"/>
                </a:cxn>
                <a:cxn ang="0">
                  <a:pos x="875" y="593"/>
                </a:cxn>
                <a:cxn ang="0">
                  <a:pos x="753" y="344"/>
                </a:cxn>
                <a:cxn ang="0">
                  <a:pos x="716" y="278"/>
                </a:cxn>
                <a:cxn ang="0">
                  <a:pos x="690" y="115"/>
                </a:cxn>
                <a:cxn ang="0">
                  <a:pos x="693" y="110"/>
                </a:cxn>
                <a:cxn ang="0">
                  <a:pos x="695" y="107"/>
                </a:cxn>
                <a:cxn ang="0">
                  <a:pos x="698" y="105"/>
                </a:cxn>
                <a:cxn ang="0">
                  <a:pos x="702" y="107"/>
                </a:cxn>
                <a:cxn ang="0">
                  <a:pos x="704" y="110"/>
                </a:cxn>
                <a:cxn ang="0">
                  <a:pos x="1102" y="670"/>
                </a:cxn>
              </a:cxnLst>
              <a:rect l="0" t="0" r="r" b="b"/>
              <a:pathLst>
                <a:path w="1299" h="1298">
                  <a:moveTo>
                    <a:pt x="649" y="0"/>
                  </a:moveTo>
                  <a:lnTo>
                    <a:pt x="649" y="0"/>
                  </a:lnTo>
                  <a:cubicBezTo>
                    <a:pt x="290" y="0"/>
                    <a:pt x="0" y="290"/>
                    <a:pt x="0" y="649"/>
                  </a:cubicBezTo>
                  <a:cubicBezTo>
                    <a:pt x="0" y="1008"/>
                    <a:pt x="290" y="1298"/>
                    <a:pt x="649" y="1298"/>
                  </a:cubicBezTo>
                  <a:cubicBezTo>
                    <a:pt x="1008" y="1298"/>
                    <a:pt x="1299" y="1008"/>
                    <a:pt x="1299" y="649"/>
                  </a:cubicBezTo>
                  <a:cubicBezTo>
                    <a:pt x="1299" y="290"/>
                    <a:pt x="1008" y="0"/>
                    <a:pt x="649" y="0"/>
                  </a:cubicBezTo>
                  <a:close/>
                  <a:moveTo>
                    <a:pt x="617" y="1018"/>
                  </a:moveTo>
                  <a:lnTo>
                    <a:pt x="617" y="1018"/>
                  </a:lnTo>
                  <a:lnTo>
                    <a:pt x="617" y="1197"/>
                  </a:lnTo>
                  <a:lnTo>
                    <a:pt x="617" y="1197"/>
                  </a:lnTo>
                  <a:lnTo>
                    <a:pt x="617" y="1197"/>
                  </a:lnTo>
                  <a:cubicBezTo>
                    <a:pt x="617" y="1199"/>
                    <a:pt x="616" y="1200"/>
                    <a:pt x="614" y="1200"/>
                  </a:cubicBezTo>
                  <a:cubicBezTo>
                    <a:pt x="614" y="1200"/>
                    <a:pt x="614" y="1200"/>
                    <a:pt x="614" y="1200"/>
                  </a:cubicBezTo>
                  <a:cubicBezTo>
                    <a:pt x="525" y="1195"/>
                    <a:pt x="442" y="1168"/>
                    <a:pt x="369" y="1126"/>
                  </a:cubicBezTo>
                  <a:cubicBezTo>
                    <a:pt x="368" y="1126"/>
                    <a:pt x="368" y="1125"/>
                    <a:pt x="367" y="1125"/>
                  </a:cubicBezTo>
                  <a:cubicBezTo>
                    <a:pt x="364" y="1123"/>
                    <a:pt x="362" y="1120"/>
                    <a:pt x="362" y="1116"/>
                  </a:cubicBezTo>
                  <a:cubicBezTo>
                    <a:pt x="362" y="1115"/>
                    <a:pt x="362" y="1114"/>
                    <a:pt x="362" y="1112"/>
                  </a:cubicBezTo>
                  <a:lnTo>
                    <a:pt x="362" y="1099"/>
                  </a:lnTo>
                  <a:cubicBezTo>
                    <a:pt x="362" y="1089"/>
                    <a:pt x="362" y="1079"/>
                    <a:pt x="362" y="1073"/>
                  </a:cubicBezTo>
                  <a:cubicBezTo>
                    <a:pt x="362" y="1036"/>
                    <a:pt x="358" y="962"/>
                    <a:pt x="344" y="937"/>
                  </a:cubicBezTo>
                  <a:cubicBezTo>
                    <a:pt x="344" y="937"/>
                    <a:pt x="243" y="773"/>
                    <a:pt x="203" y="707"/>
                  </a:cubicBezTo>
                  <a:cubicBezTo>
                    <a:pt x="195" y="697"/>
                    <a:pt x="190" y="684"/>
                    <a:pt x="190" y="670"/>
                  </a:cubicBezTo>
                  <a:cubicBezTo>
                    <a:pt x="190" y="654"/>
                    <a:pt x="196" y="640"/>
                    <a:pt x="205" y="629"/>
                  </a:cubicBezTo>
                  <a:cubicBezTo>
                    <a:pt x="459" y="278"/>
                    <a:pt x="585" y="114"/>
                    <a:pt x="588" y="110"/>
                  </a:cubicBezTo>
                  <a:cubicBezTo>
                    <a:pt x="589" y="109"/>
                    <a:pt x="590" y="108"/>
                    <a:pt x="590" y="107"/>
                  </a:cubicBezTo>
                  <a:lnTo>
                    <a:pt x="590" y="107"/>
                  </a:lnTo>
                  <a:cubicBezTo>
                    <a:pt x="591" y="106"/>
                    <a:pt x="592" y="105"/>
                    <a:pt x="594" y="105"/>
                  </a:cubicBezTo>
                  <a:cubicBezTo>
                    <a:pt x="594" y="105"/>
                    <a:pt x="596" y="105"/>
                    <a:pt x="597" y="107"/>
                  </a:cubicBezTo>
                  <a:cubicBezTo>
                    <a:pt x="597" y="107"/>
                    <a:pt x="597" y="107"/>
                    <a:pt x="597" y="107"/>
                  </a:cubicBezTo>
                  <a:cubicBezTo>
                    <a:pt x="597" y="107"/>
                    <a:pt x="597" y="107"/>
                    <a:pt x="597" y="107"/>
                  </a:cubicBezTo>
                  <a:cubicBezTo>
                    <a:pt x="598" y="107"/>
                    <a:pt x="598" y="109"/>
                    <a:pt x="599" y="110"/>
                  </a:cubicBezTo>
                  <a:cubicBezTo>
                    <a:pt x="600" y="111"/>
                    <a:pt x="601" y="113"/>
                    <a:pt x="602" y="114"/>
                  </a:cubicBezTo>
                  <a:cubicBezTo>
                    <a:pt x="602" y="115"/>
                    <a:pt x="602" y="115"/>
                    <a:pt x="602" y="115"/>
                  </a:cubicBezTo>
                  <a:lnTo>
                    <a:pt x="602" y="115"/>
                  </a:lnTo>
                  <a:cubicBezTo>
                    <a:pt x="638" y="177"/>
                    <a:pt x="601" y="232"/>
                    <a:pt x="576" y="278"/>
                  </a:cubicBezTo>
                  <a:cubicBezTo>
                    <a:pt x="563" y="302"/>
                    <a:pt x="551" y="324"/>
                    <a:pt x="539" y="344"/>
                  </a:cubicBezTo>
                  <a:cubicBezTo>
                    <a:pt x="539" y="344"/>
                    <a:pt x="539" y="344"/>
                    <a:pt x="539" y="344"/>
                  </a:cubicBezTo>
                  <a:cubicBezTo>
                    <a:pt x="513" y="385"/>
                    <a:pt x="482" y="433"/>
                    <a:pt x="453" y="480"/>
                  </a:cubicBezTo>
                  <a:cubicBezTo>
                    <a:pt x="430" y="511"/>
                    <a:pt x="417" y="548"/>
                    <a:pt x="417" y="593"/>
                  </a:cubicBezTo>
                  <a:cubicBezTo>
                    <a:pt x="417" y="638"/>
                    <a:pt x="435" y="688"/>
                    <a:pt x="462" y="724"/>
                  </a:cubicBezTo>
                  <a:cubicBezTo>
                    <a:pt x="494" y="774"/>
                    <a:pt x="535" y="801"/>
                    <a:pt x="580" y="842"/>
                  </a:cubicBezTo>
                  <a:cubicBezTo>
                    <a:pt x="598" y="859"/>
                    <a:pt x="608" y="873"/>
                    <a:pt x="613" y="896"/>
                  </a:cubicBezTo>
                  <a:cubicBezTo>
                    <a:pt x="618" y="911"/>
                    <a:pt x="618" y="1005"/>
                    <a:pt x="617" y="1018"/>
                  </a:cubicBezTo>
                  <a:close/>
                  <a:moveTo>
                    <a:pt x="646" y="770"/>
                  </a:moveTo>
                  <a:lnTo>
                    <a:pt x="646" y="770"/>
                  </a:lnTo>
                  <a:cubicBezTo>
                    <a:pt x="547" y="770"/>
                    <a:pt x="467" y="689"/>
                    <a:pt x="467" y="591"/>
                  </a:cubicBezTo>
                  <a:cubicBezTo>
                    <a:pt x="467" y="492"/>
                    <a:pt x="547" y="411"/>
                    <a:pt x="646" y="411"/>
                  </a:cubicBezTo>
                  <a:cubicBezTo>
                    <a:pt x="745" y="411"/>
                    <a:pt x="825" y="492"/>
                    <a:pt x="825" y="591"/>
                  </a:cubicBezTo>
                  <a:cubicBezTo>
                    <a:pt x="825" y="689"/>
                    <a:pt x="745" y="770"/>
                    <a:pt x="646" y="770"/>
                  </a:cubicBezTo>
                  <a:close/>
                  <a:moveTo>
                    <a:pt x="1089" y="707"/>
                  </a:moveTo>
                  <a:lnTo>
                    <a:pt x="1089" y="707"/>
                  </a:lnTo>
                  <a:cubicBezTo>
                    <a:pt x="1049" y="773"/>
                    <a:pt x="948" y="937"/>
                    <a:pt x="948" y="937"/>
                  </a:cubicBezTo>
                  <a:cubicBezTo>
                    <a:pt x="934" y="962"/>
                    <a:pt x="930" y="1036"/>
                    <a:pt x="930" y="1073"/>
                  </a:cubicBezTo>
                  <a:cubicBezTo>
                    <a:pt x="930" y="1079"/>
                    <a:pt x="930" y="1089"/>
                    <a:pt x="930" y="1099"/>
                  </a:cubicBezTo>
                  <a:lnTo>
                    <a:pt x="930" y="1112"/>
                  </a:lnTo>
                  <a:cubicBezTo>
                    <a:pt x="930" y="1114"/>
                    <a:pt x="930" y="1115"/>
                    <a:pt x="930" y="1116"/>
                  </a:cubicBezTo>
                  <a:cubicBezTo>
                    <a:pt x="929" y="1120"/>
                    <a:pt x="928" y="1123"/>
                    <a:pt x="925" y="1125"/>
                  </a:cubicBezTo>
                  <a:cubicBezTo>
                    <a:pt x="924" y="1125"/>
                    <a:pt x="924" y="1126"/>
                    <a:pt x="923" y="1126"/>
                  </a:cubicBezTo>
                  <a:cubicBezTo>
                    <a:pt x="850" y="1168"/>
                    <a:pt x="767" y="1195"/>
                    <a:pt x="678" y="1200"/>
                  </a:cubicBezTo>
                  <a:cubicBezTo>
                    <a:pt x="678" y="1200"/>
                    <a:pt x="678" y="1200"/>
                    <a:pt x="678" y="1200"/>
                  </a:cubicBezTo>
                  <a:cubicBezTo>
                    <a:pt x="676" y="1200"/>
                    <a:pt x="675" y="1199"/>
                    <a:pt x="675" y="1197"/>
                  </a:cubicBezTo>
                  <a:lnTo>
                    <a:pt x="675" y="1197"/>
                  </a:lnTo>
                  <a:lnTo>
                    <a:pt x="675" y="1197"/>
                  </a:lnTo>
                  <a:lnTo>
                    <a:pt x="675" y="1018"/>
                  </a:lnTo>
                  <a:cubicBezTo>
                    <a:pt x="674" y="1005"/>
                    <a:pt x="674" y="911"/>
                    <a:pt x="679" y="896"/>
                  </a:cubicBezTo>
                  <a:cubicBezTo>
                    <a:pt x="684" y="873"/>
                    <a:pt x="694" y="859"/>
                    <a:pt x="712" y="842"/>
                  </a:cubicBezTo>
                  <a:cubicBezTo>
                    <a:pt x="757" y="801"/>
                    <a:pt x="798" y="774"/>
                    <a:pt x="830" y="724"/>
                  </a:cubicBezTo>
                  <a:cubicBezTo>
                    <a:pt x="857" y="688"/>
                    <a:pt x="875" y="638"/>
                    <a:pt x="875" y="593"/>
                  </a:cubicBezTo>
                  <a:cubicBezTo>
                    <a:pt x="875" y="548"/>
                    <a:pt x="862" y="511"/>
                    <a:pt x="839" y="480"/>
                  </a:cubicBezTo>
                  <a:cubicBezTo>
                    <a:pt x="810" y="433"/>
                    <a:pt x="779" y="385"/>
                    <a:pt x="753" y="344"/>
                  </a:cubicBezTo>
                  <a:cubicBezTo>
                    <a:pt x="753" y="344"/>
                    <a:pt x="753" y="344"/>
                    <a:pt x="753" y="344"/>
                  </a:cubicBezTo>
                  <a:cubicBezTo>
                    <a:pt x="741" y="324"/>
                    <a:pt x="729" y="302"/>
                    <a:pt x="716" y="278"/>
                  </a:cubicBezTo>
                  <a:cubicBezTo>
                    <a:pt x="691" y="232"/>
                    <a:pt x="654" y="177"/>
                    <a:pt x="690" y="115"/>
                  </a:cubicBezTo>
                  <a:lnTo>
                    <a:pt x="690" y="115"/>
                  </a:lnTo>
                  <a:cubicBezTo>
                    <a:pt x="690" y="115"/>
                    <a:pt x="690" y="115"/>
                    <a:pt x="690" y="114"/>
                  </a:cubicBezTo>
                  <a:cubicBezTo>
                    <a:pt x="691" y="113"/>
                    <a:pt x="692" y="111"/>
                    <a:pt x="693" y="110"/>
                  </a:cubicBezTo>
                  <a:cubicBezTo>
                    <a:pt x="693" y="109"/>
                    <a:pt x="694" y="107"/>
                    <a:pt x="695" y="107"/>
                  </a:cubicBezTo>
                  <a:cubicBezTo>
                    <a:pt x="695" y="107"/>
                    <a:pt x="695" y="107"/>
                    <a:pt x="695" y="107"/>
                  </a:cubicBezTo>
                  <a:cubicBezTo>
                    <a:pt x="695" y="107"/>
                    <a:pt x="695" y="107"/>
                    <a:pt x="695" y="107"/>
                  </a:cubicBezTo>
                  <a:cubicBezTo>
                    <a:pt x="696" y="105"/>
                    <a:pt x="698" y="105"/>
                    <a:pt x="698" y="105"/>
                  </a:cubicBezTo>
                  <a:cubicBezTo>
                    <a:pt x="700" y="105"/>
                    <a:pt x="701" y="106"/>
                    <a:pt x="702" y="107"/>
                  </a:cubicBezTo>
                  <a:lnTo>
                    <a:pt x="702" y="107"/>
                  </a:lnTo>
                  <a:lnTo>
                    <a:pt x="702" y="107"/>
                  </a:lnTo>
                  <a:cubicBezTo>
                    <a:pt x="702" y="108"/>
                    <a:pt x="703" y="109"/>
                    <a:pt x="704" y="110"/>
                  </a:cubicBezTo>
                  <a:cubicBezTo>
                    <a:pt x="707" y="114"/>
                    <a:pt x="833" y="278"/>
                    <a:pt x="1087" y="629"/>
                  </a:cubicBezTo>
                  <a:cubicBezTo>
                    <a:pt x="1096" y="640"/>
                    <a:pt x="1102" y="654"/>
                    <a:pt x="1102" y="670"/>
                  </a:cubicBezTo>
                  <a:cubicBezTo>
                    <a:pt x="1102" y="684"/>
                    <a:pt x="1097" y="697"/>
                    <a:pt x="1089" y="707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</p:spTree>
    <p:extLst>
      <p:ext uri="{BB962C8B-B14F-4D97-AF65-F5344CB8AC3E}">
        <p14:creationId xmlns:p14="http://schemas.microsoft.com/office/powerpoint/2010/main" val="1916463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5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DA2EC2B0-6E9F-D641-A683-3C89D254D1A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149" y="2178448"/>
            <a:ext cx="379718" cy="3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ZA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D82BF-D2A0-8F4A-B2A2-58D04677A7FD}"/>
              </a:ext>
            </a:extLst>
          </p:cNvPr>
          <p:cNvGrpSpPr/>
          <p:nvPr/>
        </p:nvGrpSpPr>
        <p:grpSpPr>
          <a:xfrm>
            <a:off x="2881927" y="2191769"/>
            <a:ext cx="3119696" cy="784830"/>
            <a:chOff x="4127576" y="2922356"/>
            <a:chExt cx="4159594" cy="1046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A93A628-351F-F04D-844D-81139EC8EB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27576" y="2922356"/>
              <a:ext cx="3913093" cy="104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wrap="square" anchor="ctr">
              <a:spAutoFit/>
            </a:bodyPr>
            <a:lstStyle>
              <a:lvl1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 kern="1200">
                  <a:solidFill>
                    <a:srgbClr val="0D1112"/>
                  </a:solidFill>
                  <a:latin typeface="Helvetica Neue"/>
                  <a:ea typeface="ＭＳ Ｐゴシック" charset="0"/>
                  <a:cs typeface="Helvetica Neue"/>
                </a:defRPr>
              </a:lvl1pPr>
              <a:lvl2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2pPr>
              <a:lvl3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3pPr>
              <a:lvl4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4pPr>
              <a:lvl5pPr algn="l" defTabSz="457200" rtl="0" eaLnBrk="0" fontAlgn="base" hangingPunct="0">
                <a:lnSpc>
                  <a:spcPts val="4800"/>
                </a:lnSpc>
                <a:spcBef>
                  <a:spcPct val="0"/>
                </a:spcBef>
                <a:spcAft>
                  <a:spcPct val="0"/>
                </a:spcAft>
                <a:defRPr sz="5000" b="1">
                  <a:solidFill>
                    <a:srgbClr val="0D1112"/>
                  </a:solidFill>
                  <a:latin typeface="Helvetica Neue" charset="0"/>
                  <a:ea typeface="ＭＳ Ｐゴシック" charset="0"/>
                  <a:cs typeface="ＭＳ Ｐゴシック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sz="4500" spc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questions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67E7BBF-4ECC-4744-93CF-FA855A53B0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5574" y="3151984"/>
              <a:ext cx="361596" cy="361597"/>
            </a:xfrm>
            <a:custGeom>
              <a:avLst/>
              <a:gdLst/>
              <a:ahLst/>
              <a:cxnLst>
                <a:cxn ang="0">
                  <a:pos x="649" y="0"/>
                </a:cxn>
                <a:cxn ang="0">
                  <a:pos x="649" y="1298"/>
                </a:cxn>
                <a:cxn ang="0">
                  <a:pos x="649" y="0"/>
                </a:cxn>
                <a:cxn ang="0">
                  <a:pos x="617" y="1018"/>
                </a:cxn>
                <a:cxn ang="0">
                  <a:pos x="617" y="1197"/>
                </a:cxn>
                <a:cxn ang="0">
                  <a:pos x="614" y="1200"/>
                </a:cxn>
                <a:cxn ang="0">
                  <a:pos x="369" y="1126"/>
                </a:cxn>
                <a:cxn ang="0">
                  <a:pos x="362" y="1116"/>
                </a:cxn>
                <a:cxn ang="0">
                  <a:pos x="362" y="1099"/>
                </a:cxn>
                <a:cxn ang="0">
                  <a:pos x="344" y="937"/>
                </a:cxn>
                <a:cxn ang="0">
                  <a:pos x="190" y="670"/>
                </a:cxn>
                <a:cxn ang="0">
                  <a:pos x="588" y="110"/>
                </a:cxn>
                <a:cxn ang="0">
                  <a:pos x="590" y="107"/>
                </a:cxn>
                <a:cxn ang="0">
                  <a:pos x="597" y="107"/>
                </a:cxn>
                <a:cxn ang="0">
                  <a:pos x="597" y="107"/>
                </a:cxn>
                <a:cxn ang="0">
                  <a:pos x="602" y="114"/>
                </a:cxn>
                <a:cxn ang="0">
                  <a:pos x="602" y="115"/>
                </a:cxn>
                <a:cxn ang="0">
                  <a:pos x="539" y="344"/>
                </a:cxn>
                <a:cxn ang="0">
                  <a:pos x="453" y="480"/>
                </a:cxn>
                <a:cxn ang="0">
                  <a:pos x="462" y="724"/>
                </a:cxn>
                <a:cxn ang="0">
                  <a:pos x="613" y="896"/>
                </a:cxn>
                <a:cxn ang="0">
                  <a:pos x="646" y="770"/>
                </a:cxn>
                <a:cxn ang="0">
                  <a:pos x="467" y="591"/>
                </a:cxn>
                <a:cxn ang="0">
                  <a:pos x="825" y="591"/>
                </a:cxn>
                <a:cxn ang="0">
                  <a:pos x="1089" y="707"/>
                </a:cxn>
                <a:cxn ang="0">
                  <a:pos x="948" y="937"/>
                </a:cxn>
                <a:cxn ang="0">
                  <a:pos x="930" y="1099"/>
                </a:cxn>
                <a:cxn ang="0">
                  <a:pos x="930" y="1116"/>
                </a:cxn>
                <a:cxn ang="0">
                  <a:pos x="923" y="1126"/>
                </a:cxn>
                <a:cxn ang="0">
                  <a:pos x="678" y="1200"/>
                </a:cxn>
                <a:cxn ang="0">
                  <a:pos x="675" y="1197"/>
                </a:cxn>
                <a:cxn ang="0">
                  <a:pos x="675" y="1018"/>
                </a:cxn>
                <a:cxn ang="0">
                  <a:pos x="712" y="842"/>
                </a:cxn>
                <a:cxn ang="0">
                  <a:pos x="875" y="593"/>
                </a:cxn>
                <a:cxn ang="0">
                  <a:pos x="753" y="344"/>
                </a:cxn>
                <a:cxn ang="0">
                  <a:pos x="716" y="278"/>
                </a:cxn>
                <a:cxn ang="0">
                  <a:pos x="690" y="115"/>
                </a:cxn>
                <a:cxn ang="0">
                  <a:pos x="693" y="110"/>
                </a:cxn>
                <a:cxn ang="0">
                  <a:pos x="695" y="107"/>
                </a:cxn>
                <a:cxn ang="0">
                  <a:pos x="698" y="105"/>
                </a:cxn>
                <a:cxn ang="0">
                  <a:pos x="702" y="107"/>
                </a:cxn>
                <a:cxn ang="0">
                  <a:pos x="704" y="110"/>
                </a:cxn>
                <a:cxn ang="0">
                  <a:pos x="1102" y="670"/>
                </a:cxn>
              </a:cxnLst>
              <a:rect l="0" t="0" r="r" b="b"/>
              <a:pathLst>
                <a:path w="1299" h="1298">
                  <a:moveTo>
                    <a:pt x="649" y="0"/>
                  </a:moveTo>
                  <a:lnTo>
                    <a:pt x="649" y="0"/>
                  </a:lnTo>
                  <a:cubicBezTo>
                    <a:pt x="290" y="0"/>
                    <a:pt x="0" y="290"/>
                    <a:pt x="0" y="649"/>
                  </a:cubicBezTo>
                  <a:cubicBezTo>
                    <a:pt x="0" y="1008"/>
                    <a:pt x="290" y="1298"/>
                    <a:pt x="649" y="1298"/>
                  </a:cubicBezTo>
                  <a:cubicBezTo>
                    <a:pt x="1008" y="1298"/>
                    <a:pt x="1299" y="1008"/>
                    <a:pt x="1299" y="649"/>
                  </a:cubicBezTo>
                  <a:cubicBezTo>
                    <a:pt x="1299" y="290"/>
                    <a:pt x="1008" y="0"/>
                    <a:pt x="649" y="0"/>
                  </a:cubicBezTo>
                  <a:close/>
                  <a:moveTo>
                    <a:pt x="617" y="1018"/>
                  </a:moveTo>
                  <a:lnTo>
                    <a:pt x="617" y="1018"/>
                  </a:lnTo>
                  <a:lnTo>
                    <a:pt x="617" y="1197"/>
                  </a:lnTo>
                  <a:lnTo>
                    <a:pt x="617" y="1197"/>
                  </a:lnTo>
                  <a:lnTo>
                    <a:pt x="617" y="1197"/>
                  </a:lnTo>
                  <a:cubicBezTo>
                    <a:pt x="617" y="1199"/>
                    <a:pt x="616" y="1200"/>
                    <a:pt x="614" y="1200"/>
                  </a:cubicBezTo>
                  <a:cubicBezTo>
                    <a:pt x="614" y="1200"/>
                    <a:pt x="614" y="1200"/>
                    <a:pt x="614" y="1200"/>
                  </a:cubicBezTo>
                  <a:cubicBezTo>
                    <a:pt x="525" y="1195"/>
                    <a:pt x="442" y="1168"/>
                    <a:pt x="369" y="1126"/>
                  </a:cubicBezTo>
                  <a:cubicBezTo>
                    <a:pt x="368" y="1126"/>
                    <a:pt x="368" y="1125"/>
                    <a:pt x="367" y="1125"/>
                  </a:cubicBezTo>
                  <a:cubicBezTo>
                    <a:pt x="364" y="1123"/>
                    <a:pt x="362" y="1120"/>
                    <a:pt x="362" y="1116"/>
                  </a:cubicBezTo>
                  <a:cubicBezTo>
                    <a:pt x="362" y="1115"/>
                    <a:pt x="362" y="1114"/>
                    <a:pt x="362" y="1112"/>
                  </a:cubicBezTo>
                  <a:lnTo>
                    <a:pt x="362" y="1099"/>
                  </a:lnTo>
                  <a:cubicBezTo>
                    <a:pt x="362" y="1089"/>
                    <a:pt x="362" y="1079"/>
                    <a:pt x="362" y="1073"/>
                  </a:cubicBezTo>
                  <a:cubicBezTo>
                    <a:pt x="362" y="1036"/>
                    <a:pt x="358" y="962"/>
                    <a:pt x="344" y="937"/>
                  </a:cubicBezTo>
                  <a:cubicBezTo>
                    <a:pt x="344" y="937"/>
                    <a:pt x="243" y="773"/>
                    <a:pt x="203" y="707"/>
                  </a:cubicBezTo>
                  <a:cubicBezTo>
                    <a:pt x="195" y="697"/>
                    <a:pt x="190" y="684"/>
                    <a:pt x="190" y="670"/>
                  </a:cubicBezTo>
                  <a:cubicBezTo>
                    <a:pt x="190" y="654"/>
                    <a:pt x="196" y="640"/>
                    <a:pt x="205" y="629"/>
                  </a:cubicBezTo>
                  <a:cubicBezTo>
                    <a:pt x="459" y="278"/>
                    <a:pt x="585" y="114"/>
                    <a:pt x="588" y="110"/>
                  </a:cubicBezTo>
                  <a:cubicBezTo>
                    <a:pt x="589" y="109"/>
                    <a:pt x="590" y="108"/>
                    <a:pt x="590" y="107"/>
                  </a:cubicBezTo>
                  <a:lnTo>
                    <a:pt x="590" y="107"/>
                  </a:lnTo>
                  <a:cubicBezTo>
                    <a:pt x="591" y="106"/>
                    <a:pt x="592" y="105"/>
                    <a:pt x="594" y="105"/>
                  </a:cubicBezTo>
                  <a:cubicBezTo>
                    <a:pt x="594" y="105"/>
                    <a:pt x="596" y="105"/>
                    <a:pt x="597" y="107"/>
                  </a:cubicBezTo>
                  <a:cubicBezTo>
                    <a:pt x="597" y="107"/>
                    <a:pt x="597" y="107"/>
                    <a:pt x="597" y="107"/>
                  </a:cubicBezTo>
                  <a:cubicBezTo>
                    <a:pt x="597" y="107"/>
                    <a:pt x="597" y="107"/>
                    <a:pt x="597" y="107"/>
                  </a:cubicBezTo>
                  <a:cubicBezTo>
                    <a:pt x="598" y="107"/>
                    <a:pt x="598" y="109"/>
                    <a:pt x="599" y="110"/>
                  </a:cubicBezTo>
                  <a:cubicBezTo>
                    <a:pt x="600" y="111"/>
                    <a:pt x="601" y="113"/>
                    <a:pt x="602" y="114"/>
                  </a:cubicBezTo>
                  <a:cubicBezTo>
                    <a:pt x="602" y="115"/>
                    <a:pt x="602" y="115"/>
                    <a:pt x="602" y="115"/>
                  </a:cubicBezTo>
                  <a:lnTo>
                    <a:pt x="602" y="115"/>
                  </a:lnTo>
                  <a:cubicBezTo>
                    <a:pt x="638" y="177"/>
                    <a:pt x="601" y="232"/>
                    <a:pt x="576" y="278"/>
                  </a:cubicBezTo>
                  <a:cubicBezTo>
                    <a:pt x="563" y="302"/>
                    <a:pt x="551" y="324"/>
                    <a:pt x="539" y="344"/>
                  </a:cubicBezTo>
                  <a:cubicBezTo>
                    <a:pt x="539" y="344"/>
                    <a:pt x="539" y="344"/>
                    <a:pt x="539" y="344"/>
                  </a:cubicBezTo>
                  <a:cubicBezTo>
                    <a:pt x="513" y="385"/>
                    <a:pt x="482" y="433"/>
                    <a:pt x="453" y="480"/>
                  </a:cubicBezTo>
                  <a:cubicBezTo>
                    <a:pt x="430" y="511"/>
                    <a:pt x="417" y="548"/>
                    <a:pt x="417" y="593"/>
                  </a:cubicBezTo>
                  <a:cubicBezTo>
                    <a:pt x="417" y="638"/>
                    <a:pt x="435" y="688"/>
                    <a:pt x="462" y="724"/>
                  </a:cubicBezTo>
                  <a:cubicBezTo>
                    <a:pt x="494" y="774"/>
                    <a:pt x="535" y="801"/>
                    <a:pt x="580" y="842"/>
                  </a:cubicBezTo>
                  <a:cubicBezTo>
                    <a:pt x="598" y="859"/>
                    <a:pt x="608" y="873"/>
                    <a:pt x="613" y="896"/>
                  </a:cubicBezTo>
                  <a:cubicBezTo>
                    <a:pt x="618" y="911"/>
                    <a:pt x="618" y="1005"/>
                    <a:pt x="617" y="1018"/>
                  </a:cubicBezTo>
                  <a:close/>
                  <a:moveTo>
                    <a:pt x="646" y="770"/>
                  </a:moveTo>
                  <a:lnTo>
                    <a:pt x="646" y="770"/>
                  </a:lnTo>
                  <a:cubicBezTo>
                    <a:pt x="547" y="770"/>
                    <a:pt x="467" y="689"/>
                    <a:pt x="467" y="591"/>
                  </a:cubicBezTo>
                  <a:cubicBezTo>
                    <a:pt x="467" y="492"/>
                    <a:pt x="547" y="411"/>
                    <a:pt x="646" y="411"/>
                  </a:cubicBezTo>
                  <a:cubicBezTo>
                    <a:pt x="745" y="411"/>
                    <a:pt x="825" y="492"/>
                    <a:pt x="825" y="591"/>
                  </a:cubicBezTo>
                  <a:cubicBezTo>
                    <a:pt x="825" y="689"/>
                    <a:pt x="745" y="770"/>
                    <a:pt x="646" y="770"/>
                  </a:cubicBezTo>
                  <a:close/>
                  <a:moveTo>
                    <a:pt x="1089" y="707"/>
                  </a:moveTo>
                  <a:lnTo>
                    <a:pt x="1089" y="707"/>
                  </a:lnTo>
                  <a:cubicBezTo>
                    <a:pt x="1049" y="773"/>
                    <a:pt x="948" y="937"/>
                    <a:pt x="948" y="937"/>
                  </a:cubicBezTo>
                  <a:cubicBezTo>
                    <a:pt x="934" y="962"/>
                    <a:pt x="930" y="1036"/>
                    <a:pt x="930" y="1073"/>
                  </a:cubicBezTo>
                  <a:cubicBezTo>
                    <a:pt x="930" y="1079"/>
                    <a:pt x="930" y="1089"/>
                    <a:pt x="930" y="1099"/>
                  </a:cubicBezTo>
                  <a:lnTo>
                    <a:pt x="930" y="1112"/>
                  </a:lnTo>
                  <a:cubicBezTo>
                    <a:pt x="930" y="1114"/>
                    <a:pt x="930" y="1115"/>
                    <a:pt x="930" y="1116"/>
                  </a:cubicBezTo>
                  <a:cubicBezTo>
                    <a:pt x="929" y="1120"/>
                    <a:pt x="928" y="1123"/>
                    <a:pt x="925" y="1125"/>
                  </a:cubicBezTo>
                  <a:cubicBezTo>
                    <a:pt x="924" y="1125"/>
                    <a:pt x="924" y="1126"/>
                    <a:pt x="923" y="1126"/>
                  </a:cubicBezTo>
                  <a:cubicBezTo>
                    <a:pt x="850" y="1168"/>
                    <a:pt x="767" y="1195"/>
                    <a:pt x="678" y="1200"/>
                  </a:cubicBezTo>
                  <a:cubicBezTo>
                    <a:pt x="678" y="1200"/>
                    <a:pt x="678" y="1200"/>
                    <a:pt x="678" y="1200"/>
                  </a:cubicBezTo>
                  <a:cubicBezTo>
                    <a:pt x="676" y="1200"/>
                    <a:pt x="675" y="1199"/>
                    <a:pt x="675" y="1197"/>
                  </a:cubicBezTo>
                  <a:lnTo>
                    <a:pt x="675" y="1197"/>
                  </a:lnTo>
                  <a:lnTo>
                    <a:pt x="675" y="1197"/>
                  </a:lnTo>
                  <a:lnTo>
                    <a:pt x="675" y="1018"/>
                  </a:lnTo>
                  <a:cubicBezTo>
                    <a:pt x="674" y="1005"/>
                    <a:pt x="674" y="911"/>
                    <a:pt x="679" y="896"/>
                  </a:cubicBezTo>
                  <a:cubicBezTo>
                    <a:pt x="684" y="873"/>
                    <a:pt x="694" y="859"/>
                    <a:pt x="712" y="842"/>
                  </a:cubicBezTo>
                  <a:cubicBezTo>
                    <a:pt x="757" y="801"/>
                    <a:pt x="798" y="774"/>
                    <a:pt x="830" y="724"/>
                  </a:cubicBezTo>
                  <a:cubicBezTo>
                    <a:pt x="857" y="688"/>
                    <a:pt x="875" y="638"/>
                    <a:pt x="875" y="593"/>
                  </a:cubicBezTo>
                  <a:cubicBezTo>
                    <a:pt x="875" y="548"/>
                    <a:pt x="862" y="511"/>
                    <a:pt x="839" y="480"/>
                  </a:cubicBezTo>
                  <a:cubicBezTo>
                    <a:pt x="810" y="433"/>
                    <a:pt x="779" y="385"/>
                    <a:pt x="753" y="344"/>
                  </a:cubicBezTo>
                  <a:cubicBezTo>
                    <a:pt x="753" y="344"/>
                    <a:pt x="753" y="344"/>
                    <a:pt x="753" y="344"/>
                  </a:cubicBezTo>
                  <a:cubicBezTo>
                    <a:pt x="741" y="324"/>
                    <a:pt x="729" y="302"/>
                    <a:pt x="716" y="278"/>
                  </a:cubicBezTo>
                  <a:cubicBezTo>
                    <a:pt x="691" y="232"/>
                    <a:pt x="654" y="177"/>
                    <a:pt x="690" y="115"/>
                  </a:cubicBezTo>
                  <a:lnTo>
                    <a:pt x="690" y="115"/>
                  </a:lnTo>
                  <a:cubicBezTo>
                    <a:pt x="690" y="115"/>
                    <a:pt x="690" y="115"/>
                    <a:pt x="690" y="114"/>
                  </a:cubicBezTo>
                  <a:cubicBezTo>
                    <a:pt x="691" y="113"/>
                    <a:pt x="692" y="111"/>
                    <a:pt x="693" y="110"/>
                  </a:cubicBezTo>
                  <a:cubicBezTo>
                    <a:pt x="693" y="109"/>
                    <a:pt x="694" y="107"/>
                    <a:pt x="695" y="107"/>
                  </a:cubicBezTo>
                  <a:cubicBezTo>
                    <a:pt x="695" y="107"/>
                    <a:pt x="695" y="107"/>
                    <a:pt x="695" y="107"/>
                  </a:cubicBezTo>
                  <a:cubicBezTo>
                    <a:pt x="695" y="107"/>
                    <a:pt x="695" y="107"/>
                    <a:pt x="695" y="107"/>
                  </a:cubicBezTo>
                  <a:cubicBezTo>
                    <a:pt x="696" y="105"/>
                    <a:pt x="698" y="105"/>
                    <a:pt x="698" y="105"/>
                  </a:cubicBezTo>
                  <a:cubicBezTo>
                    <a:pt x="700" y="105"/>
                    <a:pt x="701" y="106"/>
                    <a:pt x="702" y="107"/>
                  </a:cubicBezTo>
                  <a:lnTo>
                    <a:pt x="702" y="107"/>
                  </a:lnTo>
                  <a:lnTo>
                    <a:pt x="702" y="107"/>
                  </a:lnTo>
                  <a:cubicBezTo>
                    <a:pt x="702" y="108"/>
                    <a:pt x="703" y="109"/>
                    <a:pt x="704" y="110"/>
                  </a:cubicBezTo>
                  <a:cubicBezTo>
                    <a:pt x="707" y="114"/>
                    <a:pt x="833" y="278"/>
                    <a:pt x="1087" y="629"/>
                  </a:cubicBezTo>
                  <a:cubicBezTo>
                    <a:pt x="1096" y="640"/>
                    <a:pt x="1102" y="654"/>
                    <a:pt x="1102" y="670"/>
                  </a:cubicBezTo>
                  <a:cubicBezTo>
                    <a:pt x="1102" y="684"/>
                    <a:pt x="1097" y="697"/>
                    <a:pt x="1089" y="707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11" name="AutoShape 3">
            <a:extLst>
              <a:ext uri="{FF2B5EF4-FFF2-40B4-BE49-F238E27FC236}">
                <a16:creationId xmlns:a16="http://schemas.microsoft.com/office/drawing/2014/main" id="{DA2EC2B0-6E9F-D641-A683-3C89D254D1A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5573147" y="2178446"/>
            <a:ext cx="379718" cy="3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ZA" sz="1013"/>
          </a:p>
        </p:txBody>
      </p:sp>
    </p:spTree>
    <p:extLst>
      <p:ext uri="{BB962C8B-B14F-4D97-AF65-F5344CB8AC3E}">
        <p14:creationId xmlns:p14="http://schemas.microsoft.com/office/powerpoint/2010/main" val="1443887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Wealthsmi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5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67" y="2270251"/>
            <a:ext cx="2076523" cy="6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B2D8600-3CA0-EB44-82D7-1E9F5DAABD31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66A902A-A4D0-B244-ACD8-5CEEDE78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1C3FB9C-0C6B-504B-9960-4EA5DF676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0F55F35A-A874-F941-8E1F-53C5C29B1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BC51012-7CFD-5146-9AB6-C4C448646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DAB8E9-F7C5-4246-A547-4DD4233E4E39}"/>
              </a:ext>
            </a:extLst>
          </p:cNvPr>
          <p:cNvCxnSpPr>
            <a:cxnSpLocks/>
          </p:cNvCxnSpPr>
          <p:nvPr/>
        </p:nvCxnSpPr>
        <p:spPr>
          <a:xfrm flipH="1">
            <a:off x="107545" y="4654786"/>
            <a:ext cx="89260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584150" y="4747273"/>
            <a:ext cx="3775482" cy="2249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9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PRESENTATION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84201" y="1323975"/>
            <a:ext cx="8037840" cy="308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84151" y="869157"/>
            <a:ext cx="7431184" cy="273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4153" y="401103"/>
            <a:ext cx="7431183" cy="541872"/>
          </a:xfrm>
        </p:spPr>
        <p:txBody>
          <a:bodyPr lIns="0" anchor="ctr"/>
          <a:lstStyle>
            <a:lvl1pPr>
              <a:lnSpc>
                <a:spcPct val="90000"/>
              </a:lnSpc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89638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3C0A87-C12B-2E41-AC59-B67EA71259F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49D7C5C-B34D-A049-96AA-5246549145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D3C3C0A-DD9F-D948-8004-634330634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32EFD703-2EB4-304B-B521-9F67232C5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42DABD9-DA45-B94F-83E4-246DDBF2B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</p:spTree>
    <p:extLst>
      <p:ext uri="{BB962C8B-B14F-4D97-AF65-F5344CB8AC3E}">
        <p14:creationId xmlns:p14="http://schemas.microsoft.com/office/powerpoint/2010/main" val="120165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6976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184282-F64C-D149-8E05-F0801B8F3AAF}"/>
              </a:ext>
            </a:extLst>
          </p:cNvPr>
          <p:cNvGrpSpPr>
            <a:grpSpLocks noChangeAspect="1"/>
          </p:cNvGrpSpPr>
          <p:nvPr/>
        </p:nvGrpSpPr>
        <p:grpSpPr>
          <a:xfrm>
            <a:off x="8377286" y="4003705"/>
            <a:ext cx="393337" cy="393335"/>
            <a:chOff x="7204067" y="1258890"/>
            <a:chExt cx="417513" cy="417513"/>
          </a:xfrm>
          <a:solidFill>
            <a:srgbClr val="0075C9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98FD5A6-7C26-864F-9CA3-2C0214BE0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67" y="1258890"/>
              <a:ext cx="417513" cy="417513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F831AD-4DB0-2848-AF0F-176100B2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46" y="1316039"/>
              <a:ext cx="128587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FEC194-9BB6-E94D-BCAB-238850C4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4" y="1403351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972BD54-23E7-5D45-8396-C38AFBE1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9810" y="3904263"/>
            <a:ext cx="7530995" cy="577081"/>
          </a:xfrm>
        </p:spPr>
        <p:txBody>
          <a:bodyPr/>
          <a:lstStyle>
            <a:lvl1pPr>
              <a:defRPr b="0" cap="all" baseline="0"/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28175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64897" y="1244206"/>
            <a:ext cx="3753805" cy="336110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2CE46-709C-E446-90EA-DEC261ADB828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04223FE-914C-2544-BFC7-42389A06C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0F192BB-8408-194C-9A4E-94B9C251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6202B320-A2DC-4544-B77D-5B553EBB5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CDD58A9-3B36-A54E-B635-D765F1A7B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1010" y="869157"/>
            <a:ext cx="7424327" cy="273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rgbClr val="0075C9"/>
                </a:solidFill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91009" y="401103"/>
            <a:ext cx="7424326" cy="541872"/>
          </a:xfrm>
        </p:spPr>
        <p:txBody>
          <a:bodyPr lIns="0" anchor="ctr"/>
          <a:lstStyle>
            <a:lvl1pPr>
              <a:lnSpc>
                <a:spcPct val="90000"/>
              </a:lnSpc>
              <a:defRPr b="0" cap="all" baseline="0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A8C61-5D40-4357-B1F4-8AF5BFE5B162}"/>
              </a:ext>
            </a:extLst>
          </p:cNvPr>
          <p:cNvSpPr/>
          <p:nvPr/>
        </p:nvSpPr>
        <p:spPr>
          <a:xfrm>
            <a:off x="460831" y="1248147"/>
            <a:ext cx="4180229" cy="1120500"/>
          </a:xfrm>
          <a:prstGeom prst="rect">
            <a:avLst/>
          </a:prstGeom>
          <a:solidFill>
            <a:srgbClr val="9DB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C874FF-334F-43ED-811D-14A003D71051}"/>
              </a:ext>
            </a:extLst>
          </p:cNvPr>
          <p:cNvSpPr/>
          <p:nvPr/>
        </p:nvSpPr>
        <p:spPr>
          <a:xfrm>
            <a:off x="460831" y="2368647"/>
            <a:ext cx="4180229" cy="1120500"/>
          </a:xfrm>
          <a:prstGeom prst="rect">
            <a:avLst/>
          </a:prstGeom>
          <a:solidFill>
            <a:srgbClr val="76C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solidFill>
                <a:srgbClr val="67BAAA"/>
              </a:solidFill>
              <a:latin typeface="Helvetic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9913D-BCB3-46BC-AEFE-824AEB781BC9}"/>
              </a:ext>
            </a:extLst>
          </p:cNvPr>
          <p:cNvSpPr/>
          <p:nvPr/>
        </p:nvSpPr>
        <p:spPr>
          <a:xfrm>
            <a:off x="460831" y="3489147"/>
            <a:ext cx="4180229" cy="1120500"/>
          </a:xfrm>
          <a:prstGeom prst="rect">
            <a:avLst/>
          </a:prstGeom>
          <a:solidFill>
            <a:srgbClr val="825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13" dirty="0">
              <a:latin typeface="Helvetica"/>
            </a:endParaRP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520431" y="1244206"/>
            <a:ext cx="3120629" cy="1124444"/>
          </a:xfrm>
          <a:prstGeom prst="rect">
            <a:avLst/>
          </a:prstGeom>
        </p:spPr>
        <p:txBody>
          <a:bodyPr tIns="36000" rIns="468000" bIns="108000"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  <a:lvl2pPr marL="159532" indent="-14286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95000"/>
                  </a:schemeClr>
                </a:solidFill>
              </a:defRPr>
            </a:lvl2pPr>
            <a:lvl3pPr marL="335729" indent="-15834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050">
                <a:solidFill>
                  <a:schemeClr val="bg1">
                    <a:lumMod val="95000"/>
                  </a:schemeClr>
                </a:solidFill>
              </a:defRPr>
            </a:lvl3pPr>
            <a:lvl4pPr marL="886950" indent="-214298">
              <a:lnSpc>
                <a:spcPct val="100000"/>
              </a:lnSpc>
              <a:spcBef>
                <a:spcPts val="0"/>
              </a:spcBef>
              <a:spcAft>
                <a:spcPts val="324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50000"/>
                  </a:schemeClr>
                </a:solidFill>
              </a:defRPr>
            </a:lvl4pPr>
            <a:lvl5pPr marL="1086960" indent="-214298">
              <a:lnSpc>
                <a:spcPct val="100000"/>
              </a:lnSpc>
              <a:spcBef>
                <a:spcPts val="0"/>
              </a:spcBef>
              <a:spcAft>
                <a:spcPts val="324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520431" y="2368156"/>
            <a:ext cx="3120629" cy="1124444"/>
          </a:xfrm>
          <a:prstGeom prst="rect">
            <a:avLst/>
          </a:prstGeom>
        </p:spPr>
        <p:txBody>
          <a:bodyPr tIns="36000" rIns="468000" bIns="108000"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  <a:lvl2pPr marL="159532" indent="-14286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95000"/>
                  </a:schemeClr>
                </a:solidFill>
              </a:defRPr>
            </a:lvl2pPr>
            <a:lvl3pPr marL="335729" indent="-15834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050">
                <a:solidFill>
                  <a:schemeClr val="bg1">
                    <a:lumMod val="95000"/>
                  </a:schemeClr>
                </a:solidFill>
              </a:defRPr>
            </a:lvl3pPr>
            <a:lvl4pPr marL="886950" indent="-214298">
              <a:lnSpc>
                <a:spcPct val="100000"/>
              </a:lnSpc>
              <a:spcBef>
                <a:spcPts val="0"/>
              </a:spcBef>
              <a:spcAft>
                <a:spcPts val="324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50000"/>
                  </a:schemeClr>
                </a:solidFill>
              </a:defRPr>
            </a:lvl4pPr>
            <a:lvl5pPr marL="1086960" indent="-214298">
              <a:lnSpc>
                <a:spcPct val="100000"/>
              </a:lnSpc>
              <a:spcBef>
                <a:spcPts val="0"/>
              </a:spcBef>
              <a:spcAft>
                <a:spcPts val="324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20431" y="3487341"/>
            <a:ext cx="3120629" cy="1124444"/>
          </a:xfrm>
          <a:prstGeom prst="rect">
            <a:avLst/>
          </a:prstGeom>
        </p:spPr>
        <p:txBody>
          <a:bodyPr tIns="36000" rIns="468000" bIns="108000"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  <a:lvl2pPr marL="159532" indent="-14286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95000"/>
                  </a:schemeClr>
                </a:solidFill>
              </a:defRPr>
            </a:lvl2pPr>
            <a:lvl3pPr marL="335729" indent="-15834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050">
                <a:solidFill>
                  <a:schemeClr val="bg1">
                    <a:lumMod val="95000"/>
                  </a:schemeClr>
                </a:solidFill>
              </a:defRPr>
            </a:lvl3pPr>
            <a:lvl4pPr marL="886950" indent="-214298">
              <a:lnSpc>
                <a:spcPct val="100000"/>
              </a:lnSpc>
              <a:spcBef>
                <a:spcPts val="0"/>
              </a:spcBef>
              <a:spcAft>
                <a:spcPts val="324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50000"/>
                  </a:schemeClr>
                </a:solidFill>
              </a:defRPr>
            </a:lvl4pPr>
            <a:lvl5pPr marL="1086960" indent="-214298">
              <a:lnSpc>
                <a:spcPct val="100000"/>
              </a:lnSpc>
              <a:spcBef>
                <a:spcPts val="0"/>
              </a:spcBef>
              <a:spcAft>
                <a:spcPts val="324"/>
              </a:spcAft>
              <a:buFont typeface="Arial" panose="020B0604020202020204" pitchFamily="34" charset="0"/>
              <a:buChar char="•"/>
              <a:defRPr sz="105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723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64897" y="1244206"/>
            <a:ext cx="3753805" cy="336110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2CE46-709C-E446-90EA-DEC261ADB828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04223FE-914C-2544-BFC7-42389A06C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0F192BB-8408-194C-9A4E-94B9C251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6202B320-A2DC-4544-B77D-5B553EBB5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CDD58A9-3B36-A54E-B635-D765F1A7B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1010" y="869157"/>
            <a:ext cx="7424327" cy="273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rgbClr val="0075C9"/>
                </a:solidFill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91009" y="401103"/>
            <a:ext cx="7424326" cy="541872"/>
          </a:xfrm>
        </p:spPr>
        <p:txBody>
          <a:bodyPr lIns="0" anchor="ctr"/>
          <a:lstStyle>
            <a:lvl1pPr>
              <a:lnSpc>
                <a:spcPct val="90000"/>
              </a:lnSpc>
              <a:defRPr b="0" cap="all" baseline="0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90550" y="1244206"/>
            <a:ext cx="4052888" cy="3361132"/>
          </a:xfrm>
          <a:prstGeom prst="rect">
            <a:avLst/>
          </a:prstGeom>
        </p:spPr>
        <p:txBody>
          <a:bodyPr t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75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958" userDrawn="1">
          <p15:clr>
            <a:srgbClr val="FBAE40"/>
          </p15:clr>
        </p15:guide>
        <p15:guide id="1" pos="12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F425B9-E82F-874A-8A26-D988BC334E1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295F6EA-9A67-1248-8B6C-2555B0A3B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3A542F4-ABB9-C544-BBA9-2AE9DC65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851BF5F-10CB-5A4E-8AB9-BB5A18A4F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E353D43-2CF9-0F4B-8762-0C87A6D9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1010" y="869157"/>
            <a:ext cx="7424327" cy="273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91009" y="401103"/>
            <a:ext cx="7424326" cy="541872"/>
          </a:xfrm>
        </p:spPr>
        <p:txBody>
          <a:bodyPr lIns="0" anchor="ctr"/>
          <a:lstStyle>
            <a:lvl1pPr>
              <a:lnSpc>
                <a:spcPct val="90000"/>
              </a:lnSpc>
              <a:defRPr b="0" cap="all" baseline="0">
                <a:latin typeface="+mj-lt"/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23170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F425B9-E82F-874A-8A26-D988BC334E1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705" y="443757"/>
            <a:ext cx="393336" cy="393335"/>
            <a:chOff x="7204075" y="1258888"/>
            <a:chExt cx="417513" cy="417512"/>
          </a:xfrm>
          <a:solidFill>
            <a:srgbClr val="0075C9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295F6EA-9A67-1248-8B6C-2555B0A3B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58888"/>
              <a:ext cx="417513" cy="417512"/>
            </a:xfrm>
            <a:custGeom>
              <a:avLst/>
              <a:gdLst/>
              <a:ahLst/>
              <a:cxnLst>
                <a:cxn ang="0">
                  <a:pos x="67" y="124"/>
                </a:cxn>
                <a:cxn ang="0">
                  <a:pos x="9" y="67"/>
                </a:cxn>
                <a:cxn ang="0">
                  <a:pos x="67" y="9"/>
                </a:cxn>
                <a:cxn ang="0">
                  <a:pos x="124" y="67"/>
                </a:cxn>
                <a:cxn ang="0">
                  <a:pos x="67" y="124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67" y="133"/>
                </a:cxn>
                <a:cxn ang="0">
                  <a:pos x="133" y="67"/>
                </a:cxn>
                <a:cxn ang="0">
                  <a:pos x="67" y="0"/>
                </a:cxn>
              </a:cxnLst>
              <a:rect l="0" t="0" r="r" b="b"/>
              <a:pathLst>
                <a:path w="133" h="133">
                  <a:moveTo>
                    <a:pt x="67" y="124"/>
                  </a:moveTo>
                  <a:cubicBezTo>
                    <a:pt x="35" y="124"/>
                    <a:pt x="9" y="98"/>
                    <a:pt x="9" y="67"/>
                  </a:cubicBezTo>
                  <a:cubicBezTo>
                    <a:pt x="9" y="35"/>
                    <a:pt x="35" y="9"/>
                    <a:pt x="67" y="9"/>
                  </a:cubicBezTo>
                  <a:cubicBezTo>
                    <a:pt x="98" y="9"/>
                    <a:pt x="124" y="35"/>
                    <a:pt x="124" y="67"/>
                  </a:cubicBezTo>
                  <a:cubicBezTo>
                    <a:pt x="124" y="98"/>
                    <a:pt x="98" y="124"/>
                    <a:pt x="67" y="124"/>
                  </a:cubicBezTo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3A542F4-ABB9-C544-BBA9-2AE9DC65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1316038"/>
              <a:ext cx="128588" cy="303212"/>
            </a:xfrm>
            <a:custGeom>
              <a:avLst/>
              <a:gdLst/>
              <a:ahLst/>
              <a:cxnLst>
                <a:cxn ang="0">
                  <a:pos x="39" y="80"/>
                </a:cxn>
                <a:cxn ang="0">
                  <a:pos x="39" y="97"/>
                </a:cxn>
                <a:cxn ang="0">
                  <a:pos x="16" y="90"/>
                </a:cxn>
                <a:cxn ang="0">
                  <a:pos x="16" y="85"/>
                </a:cxn>
                <a:cxn ang="0">
                  <a:pos x="14" y="75"/>
                </a:cxn>
                <a:cxn ang="0">
                  <a:pos x="1" y="54"/>
                </a:cxn>
                <a:cxn ang="0">
                  <a:pos x="1" y="54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37" y="0"/>
                </a:cxn>
                <a:cxn ang="0">
                  <a:pos x="35" y="16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4" y="34"/>
                </a:cxn>
                <a:cxn ang="0">
                  <a:pos x="21" y="44"/>
                </a:cxn>
                <a:cxn ang="0">
                  <a:pos x="25" y="56"/>
                </a:cxn>
                <a:cxn ang="0">
                  <a:pos x="36" y="67"/>
                </a:cxn>
                <a:cxn ang="0">
                  <a:pos x="39" y="72"/>
                </a:cxn>
                <a:cxn ang="0">
                  <a:pos x="39" y="80"/>
                </a:cxn>
              </a:cxnLst>
              <a:rect l="0" t="0" r="r" b="b"/>
              <a:pathLst>
                <a:path w="41" h="97">
                  <a:moveTo>
                    <a:pt x="39" y="80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31" y="97"/>
                    <a:pt x="23" y="94"/>
                    <a:pt x="16" y="90"/>
                  </a:cubicBezTo>
                  <a:cubicBezTo>
                    <a:pt x="16" y="88"/>
                    <a:pt x="16" y="86"/>
                    <a:pt x="16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6" y="2"/>
                    <a:pt x="37" y="0"/>
                    <a:pt x="37" y="0"/>
                  </a:cubicBezTo>
                  <a:cubicBezTo>
                    <a:pt x="41" y="6"/>
                    <a:pt x="38" y="11"/>
                    <a:pt x="35" y="16"/>
                  </a:cubicBezTo>
                  <a:cubicBezTo>
                    <a:pt x="34" y="18"/>
                    <a:pt x="33" y="20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6"/>
                    <a:pt x="27" y="30"/>
                    <a:pt x="24" y="34"/>
                  </a:cubicBezTo>
                  <a:cubicBezTo>
                    <a:pt x="22" y="37"/>
                    <a:pt x="21" y="40"/>
                    <a:pt x="21" y="44"/>
                  </a:cubicBezTo>
                  <a:cubicBezTo>
                    <a:pt x="21" y="48"/>
                    <a:pt x="23" y="53"/>
                    <a:pt x="25" y="56"/>
                  </a:cubicBezTo>
                  <a:cubicBezTo>
                    <a:pt x="28" y="61"/>
                    <a:pt x="32" y="63"/>
                    <a:pt x="36" y="67"/>
                  </a:cubicBezTo>
                  <a:cubicBezTo>
                    <a:pt x="37" y="68"/>
                    <a:pt x="38" y="70"/>
                    <a:pt x="39" y="72"/>
                  </a:cubicBezTo>
                  <a:cubicBezTo>
                    <a:pt x="39" y="73"/>
                    <a:pt x="39" y="79"/>
                    <a:pt x="39" y="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851BF5F-10CB-5A4E-8AB9-BB5A18A4F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1403350"/>
              <a:ext cx="103188" cy="1000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E353D43-2CF9-0F4B-8762-0C87A6D9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1316038"/>
              <a:ext cx="130175" cy="303212"/>
            </a:xfrm>
            <a:custGeom>
              <a:avLst/>
              <a:gdLst/>
              <a:ahLst/>
              <a:cxnLst>
                <a:cxn ang="0">
                  <a:pos x="40" y="54"/>
                </a:cxn>
                <a:cxn ang="0">
                  <a:pos x="40" y="54"/>
                </a:cxn>
                <a:cxn ang="0">
                  <a:pos x="27" y="75"/>
                </a:cxn>
                <a:cxn ang="0">
                  <a:pos x="25" y="85"/>
                </a:cxn>
                <a:cxn ang="0">
                  <a:pos x="25" y="90"/>
                </a:cxn>
                <a:cxn ang="0">
                  <a:pos x="2" y="97"/>
                </a:cxn>
                <a:cxn ang="0">
                  <a:pos x="2" y="80"/>
                </a:cxn>
                <a:cxn ang="0">
                  <a:pos x="2" y="72"/>
                </a:cxn>
                <a:cxn ang="0">
                  <a:pos x="5" y="67"/>
                </a:cxn>
                <a:cxn ang="0">
                  <a:pos x="16" y="56"/>
                </a:cxn>
                <a:cxn ang="0">
                  <a:pos x="20" y="44"/>
                </a:cxn>
                <a:cxn ang="0">
                  <a:pos x="17" y="34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16"/>
                </a:cxn>
                <a:cxn ang="0">
                  <a:pos x="4" y="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40" y="54"/>
                </a:cxn>
              </a:cxnLst>
              <a:rect l="0" t="0" r="r" b="b"/>
              <a:pathLst>
                <a:path w="41" h="97">
                  <a:moveTo>
                    <a:pt x="40" y="54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8"/>
                    <a:pt x="25" y="82"/>
                    <a:pt x="25" y="85"/>
                  </a:cubicBezTo>
                  <a:cubicBezTo>
                    <a:pt x="25" y="86"/>
                    <a:pt x="25" y="88"/>
                    <a:pt x="25" y="90"/>
                  </a:cubicBezTo>
                  <a:cubicBezTo>
                    <a:pt x="18" y="94"/>
                    <a:pt x="11" y="97"/>
                    <a:pt x="2" y="97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79"/>
                    <a:pt x="2" y="73"/>
                    <a:pt x="2" y="72"/>
                  </a:cubicBezTo>
                  <a:cubicBezTo>
                    <a:pt x="3" y="70"/>
                    <a:pt x="4" y="68"/>
                    <a:pt x="5" y="67"/>
                  </a:cubicBezTo>
                  <a:cubicBezTo>
                    <a:pt x="10" y="63"/>
                    <a:pt x="13" y="61"/>
                    <a:pt x="16" y="56"/>
                  </a:cubicBezTo>
                  <a:cubicBezTo>
                    <a:pt x="19" y="53"/>
                    <a:pt x="20" y="48"/>
                    <a:pt x="20" y="44"/>
                  </a:cubicBezTo>
                  <a:cubicBezTo>
                    <a:pt x="20" y="40"/>
                    <a:pt x="19" y="37"/>
                    <a:pt x="17" y="34"/>
                  </a:cubicBezTo>
                  <a:cubicBezTo>
                    <a:pt x="14" y="30"/>
                    <a:pt x="11" y="26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0"/>
                    <a:pt x="7" y="18"/>
                    <a:pt x="6" y="16"/>
                  </a:cubicBezTo>
                  <a:cubicBezTo>
                    <a:pt x="3" y="11"/>
                    <a:pt x="0" y="6"/>
                    <a:pt x="4" y="0"/>
                  </a:cubicBezTo>
                  <a:cubicBezTo>
                    <a:pt x="4" y="0"/>
                    <a:pt x="5" y="2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sz="1013"/>
            </a:p>
          </p:txBody>
        </p:sp>
      </p:grpSp>
      <p:sp>
        <p:nvSpPr>
          <p:cNvPr id="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1010" y="869157"/>
            <a:ext cx="7424327" cy="2738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ZA" dirty="0"/>
              <a:t>Put your great sub-headline right here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91009" y="401103"/>
            <a:ext cx="7424326" cy="541872"/>
          </a:xfrm>
        </p:spPr>
        <p:txBody>
          <a:bodyPr lIns="0" anchor="ctr"/>
          <a:lstStyle>
            <a:lvl1pPr>
              <a:lnSpc>
                <a:spcPct val="90000"/>
              </a:lnSpc>
              <a:defRPr b="0" cap="all" baseline="0">
                <a:latin typeface="+mj-lt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90551" y="1512094"/>
            <a:ext cx="3709988" cy="2888456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605337" y="1512094"/>
            <a:ext cx="4016703" cy="2888456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6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34" y="361324"/>
            <a:ext cx="8162708" cy="5464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332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C4C4E"/>
                </a:solidFill>
                <a:latin typeface="+mj-lt"/>
              </a:defRPr>
            </a:lvl1pPr>
          </a:lstStyle>
          <a:p>
            <a:fld id="{F1BE05A6-6893-4CAA-8D5F-2957D0B1D971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C4C4E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4641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C4C4E"/>
                </a:solidFill>
                <a:latin typeface="+mj-lt"/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F3B6BB-A430-4972-9FCE-3D354720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712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6" r:id="rId2"/>
    <p:sldLayoutId id="2147483788" r:id="rId3"/>
    <p:sldLayoutId id="2147483789" r:id="rId4"/>
    <p:sldLayoutId id="2147483792" r:id="rId5"/>
    <p:sldLayoutId id="2147483795" r:id="rId6"/>
    <p:sldLayoutId id="2147483796" r:id="rId7"/>
    <p:sldLayoutId id="2147483798" r:id="rId8"/>
    <p:sldLayoutId id="2147483799" r:id="rId9"/>
    <p:sldLayoutId id="2147483801" r:id="rId10"/>
    <p:sldLayoutId id="2147483803" r:id="rId11"/>
    <p:sldLayoutId id="2147483804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4" r:id="rId26"/>
    <p:sldLayoutId id="2147483826" r:id="rId27"/>
  </p:sldLayoutIdLst>
  <p:hf hdr="0" ftr="0" dt="0"/>
  <p:txStyles>
    <p:titleStyle>
      <a:lvl1pPr algn="l" defTabSz="685749" rtl="0" eaLnBrk="1" latinLnBrk="0" hangingPunct="1">
        <a:lnSpc>
          <a:spcPct val="100000"/>
        </a:lnSpc>
        <a:spcBef>
          <a:spcPct val="0"/>
        </a:spcBef>
        <a:buNone/>
        <a:defRPr sz="3300" b="0" i="0" kern="1200" cap="all" baseline="0">
          <a:solidFill>
            <a:schemeClr val="accent1"/>
          </a:solidFill>
          <a:effectLst/>
          <a:latin typeface="+mj-lt"/>
          <a:ea typeface="+mj-ea"/>
          <a:cs typeface="Helvetica"/>
        </a:defRPr>
      </a:lvl1pPr>
    </p:titleStyle>
    <p:bodyStyle>
      <a:lvl1pPr marL="356400" indent="-356400" algn="l" defTabSz="6857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SzPct val="110000"/>
        <a:buFontTx/>
        <a:buBlip>
          <a:blip r:embed="rId29"/>
        </a:buBlip>
        <a:defRPr lang="en-US" sz="1800" b="0" kern="1200" dirty="0">
          <a:solidFill>
            <a:srgbClr val="4C4C4E"/>
          </a:solidFill>
          <a:latin typeface="Arial"/>
          <a:ea typeface="+mn-ea"/>
          <a:cs typeface="+mn-cs"/>
        </a:defRPr>
      </a:lvl1pPr>
      <a:lvl2pPr marL="542904" indent="-285750" algn="l" defTabSz="6857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SzPct val="110000"/>
        <a:buFontTx/>
        <a:buBlip>
          <a:blip r:embed="rId29"/>
        </a:buBlip>
        <a:defRPr lang="en-US" sz="1400" kern="1200" dirty="0">
          <a:solidFill>
            <a:srgbClr val="4C4C4E"/>
          </a:solidFill>
          <a:latin typeface="Arial"/>
          <a:ea typeface="+mn-ea"/>
          <a:cs typeface="+mn-cs"/>
        </a:defRPr>
      </a:lvl2pPr>
      <a:lvl3pPr marL="757203" indent="-285750" algn="l" defTabSz="6857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SzPct val="110000"/>
        <a:buFontTx/>
        <a:buBlip>
          <a:blip r:embed="rId29"/>
        </a:buBlip>
        <a:defRPr lang="en-US" sz="1400" kern="1200" dirty="0">
          <a:solidFill>
            <a:srgbClr val="4C4C4E"/>
          </a:solidFill>
          <a:latin typeface="Arial"/>
          <a:ea typeface="+mn-ea"/>
          <a:cs typeface="+mn-cs"/>
        </a:defRPr>
      </a:lvl3pPr>
      <a:lvl4pPr marL="1162800" indent="-266400" algn="l" defTabSz="6857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SzPct val="110000"/>
        <a:buFontTx/>
        <a:buBlip>
          <a:blip r:embed="rId29"/>
        </a:buBlip>
        <a:defRPr lang="en-US" sz="1200" kern="1200" dirty="0">
          <a:solidFill>
            <a:srgbClr val="4C4C4E"/>
          </a:solidFill>
          <a:latin typeface="Arial"/>
          <a:ea typeface="+mn-ea"/>
          <a:cs typeface="+mn-cs"/>
        </a:defRPr>
      </a:lvl4pPr>
      <a:lvl5pPr marL="1436400" indent="-273600" algn="l" defTabSz="6857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SzPct val="110000"/>
        <a:buFontTx/>
        <a:buBlip>
          <a:blip r:embed="rId29"/>
        </a:buBlip>
        <a:defRPr lang="en-US" sz="1200" kern="1200" dirty="0">
          <a:solidFill>
            <a:srgbClr val="4C4C4E"/>
          </a:solidFill>
          <a:latin typeface="Arial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D9507A-4D21-4623-BEF0-EA1F96EA0099}"/>
              </a:ext>
            </a:extLst>
          </p:cNvPr>
          <p:cNvSpPr/>
          <p:nvPr/>
        </p:nvSpPr>
        <p:spPr>
          <a:xfrm>
            <a:off x="1" y="0"/>
            <a:ext cx="288439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5580A-0B69-4DAC-9F78-300521DA54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496" y="420181"/>
            <a:ext cx="2249404" cy="4185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COMPONENTS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F2A8BC2-0E7D-4AD6-84FD-944BFEF2E8D0}"/>
              </a:ext>
            </a:extLst>
          </p:cNvPr>
          <p:cNvSpPr txBox="1">
            <a:spLocks/>
          </p:cNvSpPr>
          <p:nvPr/>
        </p:nvSpPr>
        <p:spPr>
          <a:xfrm>
            <a:off x="317496" y="934531"/>
            <a:ext cx="2249404" cy="418500"/>
          </a:xfrm>
          <a:prstGeom prst="rect">
            <a:avLst/>
          </a:prstGeom>
        </p:spPr>
        <p:txBody>
          <a:bodyPr vert="horz" lIns="91440" tIns="45720" rIns="0" bIns="45720" rtlCol="0" anchor="ctr">
            <a:noAutofit/>
          </a:bodyPr>
          <a:lstStyle>
            <a:lvl1pPr marL="0" indent="0" algn="r" defTabSz="685749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  <a:buSzPct val="110000"/>
              <a:buFont typeface="Arial" panose="020B0604020202020204" pitchFamily="34" charset="0"/>
              <a:buNone/>
              <a:defRPr lang="en-GB" sz="1500" b="0" kern="1200" dirty="0">
                <a:solidFill>
                  <a:schemeClr val="bg1"/>
                </a:solidFill>
                <a:latin typeface="+mj-lt"/>
                <a:ea typeface="+mn-ea"/>
                <a:cs typeface="Helvetica"/>
              </a:defRPr>
            </a:lvl1pPr>
            <a:lvl2pPr marL="542904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2pPr>
            <a:lvl3pPr marL="757203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3pPr>
            <a:lvl4pPr marL="1162800" indent="-2664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4pPr>
            <a:lvl5pPr marL="1436400" indent="-2736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chemeClr val="tx2"/>
                </a:solidFill>
              </a:rPr>
              <a:t>InsertHive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5A5E0FE-E387-45EE-8F49-C874B2440DBF}"/>
              </a:ext>
            </a:extLst>
          </p:cNvPr>
          <p:cNvSpPr txBox="1">
            <a:spLocks/>
          </p:cNvSpPr>
          <p:nvPr/>
        </p:nvSpPr>
        <p:spPr>
          <a:xfrm>
            <a:off x="418323" y="764212"/>
            <a:ext cx="8307353" cy="385492"/>
          </a:xfrm>
          <a:prstGeom prst="rect">
            <a:avLst/>
          </a:prstGeom>
          <a:noFill/>
        </p:spPr>
        <p:txBody>
          <a:bodyPr>
            <a:normAutofit fontScale="92500"/>
          </a:bodyPr>
          <a:lstStyle>
            <a:lvl1pPr marL="356400" indent="-3564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800" b="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1pPr>
            <a:lvl2pPr marL="542904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2pPr>
            <a:lvl3pPr marL="757203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3pPr>
            <a:lvl4pPr marL="1162800" indent="-2664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4pPr>
            <a:lvl5pPr marL="1436400" indent="-2736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200" dirty="0"/>
              <a:t>Creates a staging table on top of an HDFS directory, inserts to a target table, cleans up staging table (not HDFS directory)</a:t>
            </a:r>
          </a:p>
          <a:p>
            <a:pPr marL="0" indent="0">
              <a:buNone/>
            </a:pPr>
            <a:endParaRPr lang="en-ZA" sz="1200" dirty="0"/>
          </a:p>
        </p:txBody>
      </p:sp>
      <p:sp>
        <p:nvSpPr>
          <p:cNvPr id="209" name="Title 4">
            <a:extLst>
              <a:ext uri="{FF2B5EF4-FFF2-40B4-BE49-F238E27FC236}">
                <a16:creationId xmlns:a16="http://schemas.microsoft.com/office/drawing/2014/main" id="{11FCE789-AAA7-4803-A0EC-E3FD346A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44" y="288494"/>
            <a:ext cx="7424326" cy="541872"/>
          </a:xfrm>
        </p:spPr>
        <p:txBody>
          <a:bodyPr>
            <a:normAutofit/>
          </a:bodyPr>
          <a:lstStyle/>
          <a:p>
            <a:r>
              <a:rPr lang="en-ZA" sz="2400" dirty="0"/>
              <a:t>INSERTHIVE -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48F00-1228-4D4D-A966-5307CB6A3ED4}"/>
              </a:ext>
            </a:extLst>
          </p:cNvPr>
          <p:cNvSpPr/>
          <p:nvPr/>
        </p:nvSpPr>
        <p:spPr>
          <a:xfrm>
            <a:off x="510444" y="1145351"/>
            <a:ext cx="638677" cy="321465"/>
          </a:xfrm>
          <a:custGeom>
            <a:avLst/>
            <a:gdLst>
              <a:gd name="connsiteX0" fmla="*/ 0 w 638677"/>
              <a:gd name="connsiteY0" fmla="*/ 0 h 321465"/>
              <a:gd name="connsiteX1" fmla="*/ 638677 w 638677"/>
              <a:gd name="connsiteY1" fmla="*/ 0 h 321465"/>
              <a:gd name="connsiteX2" fmla="*/ 638677 w 638677"/>
              <a:gd name="connsiteY2" fmla="*/ 321465 h 321465"/>
              <a:gd name="connsiteX3" fmla="*/ 0 w 638677"/>
              <a:gd name="connsiteY3" fmla="*/ 321465 h 321465"/>
              <a:gd name="connsiteX4" fmla="*/ 0 w 638677"/>
              <a:gd name="connsiteY4" fmla="*/ 0 h 32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77" h="321465" fill="none" extrusionOk="0">
                <a:moveTo>
                  <a:pt x="0" y="0"/>
                </a:moveTo>
                <a:cubicBezTo>
                  <a:pt x="307665" y="-16620"/>
                  <a:pt x="441676" y="-7061"/>
                  <a:pt x="638677" y="0"/>
                </a:cubicBezTo>
                <a:cubicBezTo>
                  <a:pt x="644803" y="139148"/>
                  <a:pt x="609947" y="271655"/>
                  <a:pt x="638677" y="321465"/>
                </a:cubicBezTo>
                <a:cubicBezTo>
                  <a:pt x="382309" y="352064"/>
                  <a:pt x="155241" y="308714"/>
                  <a:pt x="0" y="321465"/>
                </a:cubicBezTo>
                <a:cubicBezTo>
                  <a:pt x="25587" y="185227"/>
                  <a:pt x="-25826" y="126629"/>
                  <a:pt x="0" y="0"/>
                </a:cubicBezTo>
                <a:close/>
              </a:path>
              <a:path w="638677" h="321465" stroke="0" extrusionOk="0">
                <a:moveTo>
                  <a:pt x="0" y="0"/>
                </a:moveTo>
                <a:cubicBezTo>
                  <a:pt x="122757" y="23792"/>
                  <a:pt x="443477" y="-21646"/>
                  <a:pt x="638677" y="0"/>
                </a:cubicBezTo>
                <a:cubicBezTo>
                  <a:pt x="637492" y="98846"/>
                  <a:pt x="611304" y="203066"/>
                  <a:pt x="638677" y="321465"/>
                </a:cubicBezTo>
                <a:cubicBezTo>
                  <a:pt x="342856" y="378739"/>
                  <a:pt x="82691" y="311739"/>
                  <a:pt x="0" y="321465"/>
                </a:cubicBezTo>
                <a:cubicBezTo>
                  <a:pt x="12525" y="226300"/>
                  <a:pt x="464" y="12435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/>
              <a:t>Consume</a:t>
            </a:r>
            <a:br>
              <a:rPr lang="en-ZA" sz="500" b="1" dirty="0"/>
            </a:br>
            <a:r>
              <a:rPr lang="en-ZA" sz="500" b="1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EC137-273E-452F-9CB1-6D59283560C4}"/>
              </a:ext>
            </a:extLst>
          </p:cNvPr>
          <p:cNvSpPr/>
          <p:nvPr/>
        </p:nvSpPr>
        <p:spPr>
          <a:xfrm>
            <a:off x="510440" y="1607298"/>
            <a:ext cx="638677" cy="321465"/>
          </a:xfrm>
          <a:custGeom>
            <a:avLst/>
            <a:gdLst>
              <a:gd name="connsiteX0" fmla="*/ 0 w 638677"/>
              <a:gd name="connsiteY0" fmla="*/ 0 h 321465"/>
              <a:gd name="connsiteX1" fmla="*/ 638677 w 638677"/>
              <a:gd name="connsiteY1" fmla="*/ 0 h 321465"/>
              <a:gd name="connsiteX2" fmla="*/ 638677 w 638677"/>
              <a:gd name="connsiteY2" fmla="*/ 321465 h 321465"/>
              <a:gd name="connsiteX3" fmla="*/ 0 w 638677"/>
              <a:gd name="connsiteY3" fmla="*/ 321465 h 321465"/>
              <a:gd name="connsiteX4" fmla="*/ 0 w 638677"/>
              <a:gd name="connsiteY4" fmla="*/ 0 h 32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77" h="321465" fill="none" extrusionOk="0">
                <a:moveTo>
                  <a:pt x="0" y="0"/>
                </a:moveTo>
                <a:cubicBezTo>
                  <a:pt x="307665" y="-16620"/>
                  <a:pt x="441676" y="-7061"/>
                  <a:pt x="638677" y="0"/>
                </a:cubicBezTo>
                <a:cubicBezTo>
                  <a:pt x="644803" y="139148"/>
                  <a:pt x="609947" y="271655"/>
                  <a:pt x="638677" y="321465"/>
                </a:cubicBezTo>
                <a:cubicBezTo>
                  <a:pt x="382309" y="352064"/>
                  <a:pt x="155241" y="308714"/>
                  <a:pt x="0" y="321465"/>
                </a:cubicBezTo>
                <a:cubicBezTo>
                  <a:pt x="25587" y="185227"/>
                  <a:pt x="-25826" y="126629"/>
                  <a:pt x="0" y="0"/>
                </a:cubicBezTo>
                <a:close/>
              </a:path>
              <a:path w="638677" h="321465" stroke="0" extrusionOk="0">
                <a:moveTo>
                  <a:pt x="0" y="0"/>
                </a:moveTo>
                <a:cubicBezTo>
                  <a:pt x="122757" y="23792"/>
                  <a:pt x="443477" y="-21646"/>
                  <a:pt x="638677" y="0"/>
                </a:cubicBezTo>
                <a:cubicBezTo>
                  <a:pt x="637492" y="98846"/>
                  <a:pt x="611304" y="203066"/>
                  <a:pt x="638677" y="321465"/>
                </a:cubicBezTo>
                <a:cubicBezTo>
                  <a:pt x="342856" y="378739"/>
                  <a:pt x="82691" y="311739"/>
                  <a:pt x="0" y="321465"/>
                </a:cubicBezTo>
                <a:cubicBezTo>
                  <a:pt x="12525" y="226300"/>
                  <a:pt x="464" y="12435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/>
              <a:t>Read </a:t>
            </a:r>
          </a:p>
          <a:p>
            <a:pPr algn="ctr"/>
            <a:r>
              <a:rPr lang="en-ZA" sz="500" b="1" dirty="0"/>
              <a:t>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F0156-41E5-4B51-807C-46B3BDB0FC77}"/>
              </a:ext>
            </a:extLst>
          </p:cNvPr>
          <p:cNvSpPr/>
          <p:nvPr/>
        </p:nvSpPr>
        <p:spPr>
          <a:xfrm>
            <a:off x="510437" y="2053514"/>
            <a:ext cx="638677" cy="321465"/>
          </a:xfrm>
          <a:custGeom>
            <a:avLst/>
            <a:gdLst>
              <a:gd name="connsiteX0" fmla="*/ 0 w 638677"/>
              <a:gd name="connsiteY0" fmla="*/ 0 h 321465"/>
              <a:gd name="connsiteX1" fmla="*/ 638677 w 638677"/>
              <a:gd name="connsiteY1" fmla="*/ 0 h 321465"/>
              <a:gd name="connsiteX2" fmla="*/ 638677 w 638677"/>
              <a:gd name="connsiteY2" fmla="*/ 321465 h 321465"/>
              <a:gd name="connsiteX3" fmla="*/ 0 w 638677"/>
              <a:gd name="connsiteY3" fmla="*/ 321465 h 321465"/>
              <a:gd name="connsiteX4" fmla="*/ 0 w 638677"/>
              <a:gd name="connsiteY4" fmla="*/ 0 h 32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77" h="321465" fill="none" extrusionOk="0">
                <a:moveTo>
                  <a:pt x="0" y="0"/>
                </a:moveTo>
                <a:cubicBezTo>
                  <a:pt x="307665" y="-16620"/>
                  <a:pt x="441676" y="-7061"/>
                  <a:pt x="638677" y="0"/>
                </a:cubicBezTo>
                <a:cubicBezTo>
                  <a:pt x="644803" y="139148"/>
                  <a:pt x="609947" y="271655"/>
                  <a:pt x="638677" y="321465"/>
                </a:cubicBezTo>
                <a:cubicBezTo>
                  <a:pt x="382309" y="352064"/>
                  <a:pt x="155241" y="308714"/>
                  <a:pt x="0" y="321465"/>
                </a:cubicBezTo>
                <a:cubicBezTo>
                  <a:pt x="25587" y="185227"/>
                  <a:pt x="-25826" y="126629"/>
                  <a:pt x="0" y="0"/>
                </a:cubicBezTo>
                <a:close/>
              </a:path>
              <a:path w="638677" h="321465" stroke="0" extrusionOk="0">
                <a:moveTo>
                  <a:pt x="0" y="0"/>
                </a:moveTo>
                <a:cubicBezTo>
                  <a:pt x="122757" y="23792"/>
                  <a:pt x="443477" y="-21646"/>
                  <a:pt x="638677" y="0"/>
                </a:cubicBezTo>
                <a:cubicBezTo>
                  <a:pt x="637492" y="98846"/>
                  <a:pt x="611304" y="203066"/>
                  <a:pt x="638677" y="321465"/>
                </a:cubicBezTo>
                <a:cubicBezTo>
                  <a:pt x="342856" y="378739"/>
                  <a:pt x="82691" y="311739"/>
                  <a:pt x="0" y="321465"/>
                </a:cubicBezTo>
                <a:cubicBezTo>
                  <a:pt x="12525" y="226300"/>
                  <a:pt x="464" y="12435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/>
              <a:t>Execute</a:t>
            </a:r>
            <a:br>
              <a:rPr lang="en-ZA" sz="500" b="1" dirty="0"/>
            </a:br>
            <a:r>
              <a:rPr lang="en-ZA" sz="500" b="1" dirty="0"/>
              <a:t>Insert</a:t>
            </a:r>
            <a:br>
              <a:rPr lang="en-ZA" sz="500" b="1" dirty="0"/>
            </a:br>
            <a:r>
              <a:rPr lang="en-ZA" sz="500" b="1" dirty="0"/>
              <a:t>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5F9AF-E266-4F2A-A642-6B60F218A22D}"/>
              </a:ext>
            </a:extLst>
          </p:cNvPr>
          <p:cNvSpPr/>
          <p:nvPr/>
        </p:nvSpPr>
        <p:spPr>
          <a:xfrm>
            <a:off x="1452122" y="2039358"/>
            <a:ext cx="638677" cy="321465"/>
          </a:xfrm>
          <a:custGeom>
            <a:avLst/>
            <a:gdLst>
              <a:gd name="connsiteX0" fmla="*/ 0 w 638677"/>
              <a:gd name="connsiteY0" fmla="*/ 0 h 321465"/>
              <a:gd name="connsiteX1" fmla="*/ 638677 w 638677"/>
              <a:gd name="connsiteY1" fmla="*/ 0 h 321465"/>
              <a:gd name="connsiteX2" fmla="*/ 638677 w 638677"/>
              <a:gd name="connsiteY2" fmla="*/ 321465 h 321465"/>
              <a:gd name="connsiteX3" fmla="*/ 0 w 638677"/>
              <a:gd name="connsiteY3" fmla="*/ 321465 h 321465"/>
              <a:gd name="connsiteX4" fmla="*/ 0 w 638677"/>
              <a:gd name="connsiteY4" fmla="*/ 0 h 32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77" h="321465" fill="none" extrusionOk="0">
                <a:moveTo>
                  <a:pt x="0" y="0"/>
                </a:moveTo>
                <a:cubicBezTo>
                  <a:pt x="307665" y="-16620"/>
                  <a:pt x="441676" y="-7061"/>
                  <a:pt x="638677" y="0"/>
                </a:cubicBezTo>
                <a:cubicBezTo>
                  <a:pt x="644803" y="139148"/>
                  <a:pt x="609947" y="271655"/>
                  <a:pt x="638677" y="321465"/>
                </a:cubicBezTo>
                <a:cubicBezTo>
                  <a:pt x="382309" y="352064"/>
                  <a:pt x="155241" y="308714"/>
                  <a:pt x="0" y="321465"/>
                </a:cubicBezTo>
                <a:cubicBezTo>
                  <a:pt x="25587" y="185227"/>
                  <a:pt x="-25826" y="126629"/>
                  <a:pt x="0" y="0"/>
                </a:cubicBezTo>
                <a:close/>
              </a:path>
              <a:path w="638677" h="321465" stroke="0" extrusionOk="0">
                <a:moveTo>
                  <a:pt x="0" y="0"/>
                </a:moveTo>
                <a:cubicBezTo>
                  <a:pt x="122757" y="23792"/>
                  <a:pt x="443477" y="-21646"/>
                  <a:pt x="638677" y="0"/>
                </a:cubicBezTo>
                <a:cubicBezTo>
                  <a:pt x="637492" y="98846"/>
                  <a:pt x="611304" y="203066"/>
                  <a:pt x="638677" y="321465"/>
                </a:cubicBezTo>
                <a:cubicBezTo>
                  <a:pt x="342856" y="378739"/>
                  <a:pt x="82691" y="311739"/>
                  <a:pt x="0" y="321465"/>
                </a:cubicBezTo>
                <a:cubicBezTo>
                  <a:pt x="12525" y="226300"/>
                  <a:pt x="464" y="12435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 err="1"/>
              <a:t>TryCleanup</a:t>
            </a:r>
            <a:br>
              <a:rPr lang="en-ZA" sz="500" b="1" dirty="0"/>
            </a:br>
            <a:r>
              <a:rPr lang="en-ZA" sz="500" b="1" dirty="0"/>
              <a:t>StagingTable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40CDC-FC38-47C6-BBD9-23D6B12C628A}"/>
              </a:ext>
            </a:extLst>
          </p:cNvPr>
          <p:cNvSpPr/>
          <p:nvPr/>
        </p:nvSpPr>
        <p:spPr>
          <a:xfrm>
            <a:off x="510441" y="2521307"/>
            <a:ext cx="638677" cy="321465"/>
          </a:xfrm>
          <a:custGeom>
            <a:avLst/>
            <a:gdLst>
              <a:gd name="connsiteX0" fmla="*/ 0 w 638677"/>
              <a:gd name="connsiteY0" fmla="*/ 0 h 321465"/>
              <a:gd name="connsiteX1" fmla="*/ 638677 w 638677"/>
              <a:gd name="connsiteY1" fmla="*/ 0 h 321465"/>
              <a:gd name="connsiteX2" fmla="*/ 638677 w 638677"/>
              <a:gd name="connsiteY2" fmla="*/ 321465 h 321465"/>
              <a:gd name="connsiteX3" fmla="*/ 0 w 638677"/>
              <a:gd name="connsiteY3" fmla="*/ 321465 h 321465"/>
              <a:gd name="connsiteX4" fmla="*/ 0 w 638677"/>
              <a:gd name="connsiteY4" fmla="*/ 0 h 32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77" h="321465" fill="none" extrusionOk="0">
                <a:moveTo>
                  <a:pt x="0" y="0"/>
                </a:moveTo>
                <a:cubicBezTo>
                  <a:pt x="307665" y="-16620"/>
                  <a:pt x="441676" y="-7061"/>
                  <a:pt x="638677" y="0"/>
                </a:cubicBezTo>
                <a:cubicBezTo>
                  <a:pt x="644803" y="139148"/>
                  <a:pt x="609947" y="271655"/>
                  <a:pt x="638677" y="321465"/>
                </a:cubicBezTo>
                <a:cubicBezTo>
                  <a:pt x="382309" y="352064"/>
                  <a:pt x="155241" y="308714"/>
                  <a:pt x="0" y="321465"/>
                </a:cubicBezTo>
                <a:cubicBezTo>
                  <a:pt x="25587" y="185227"/>
                  <a:pt x="-25826" y="126629"/>
                  <a:pt x="0" y="0"/>
                </a:cubicBezTo>
                <a:close/>
              </a:path>
              <a:path w="638677" h="321465" stroke="0" extrusionOk="0">
                <a:moveTo>
                  <a:pt x="0" y="0"/>
                </a:moveTo>
                <a:cubicBezTo>
                  <a:pt x="122757" y="23792"/>
                  <a:pt x="443477" y="-21646"/>
                  <a:pt x="638677" y="0"/>
                </a:cubicBezTo>
                <a:cubicBezTo>
                  <a:pt x="637492" y="98846"/>
                  <a:pt x="611304" y="203066"/>
                  <a:pt x="638677" y="321465"/>
                </a:cubicBezTo>
                <a:cubicBezTo>
                  <a:pt x="342856" y="378739"/>
                  <a:pt x="82691" y="311739"/>
                  <a:pt x="0" y="321465"/>
                </a:cubicBezTo>
                <a:cubicBezTo>
                  <a:pt x="12525" y="226300"/>
                  <a:pt x="464" y="12435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 err="1"/>
              <a:t>CreatePayload</a:t>
            </a:r>
            <a:endParaRPr lang="en-ZA" sz="5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55663-9C63-4126-8535-5950F0DE0CAF}"/>
              </a:ext>
            </a:extLst>
          </p:cNvPr>
          <p:cNvSpPr/>
          <p:nvPr/>
        </p:nvSpPr>
        <p:spPr>
          <a:xfrm>
            <a:off x="1791210" y="2524093"/>
            <a:ext cx="638677" cy="321465"/>
          </a:xfrm>
          <a:custGeom>
            <a:avLst/>
            <a:gdLst>
              <a:gd name="connsiteX0" fmla="*/ 0 w 638677"/>
              <a:gd name="connsiteY0" fmla="*/ 0 h 321465"/>
              <a:gd name="connsiteX1" fmla="*/ 638677 w 638677"/>
              <a:gd name="connsiteY1" fmla="*/ 0 h 321465"/>
              <a:gd name="connsiteX2" fmla="*/ 638677 w 638677"/>
              <a:gd name="connsiteY2" fmla="*/ 321465 h 321465"/>
              <a:gd name="connsiteX3" fmla="*/ 0 w 638677"/>
              <a:gd name="connsiteY3" fmla="*/ 321465 h 321465"/>
              <a:gd name="connsiteX4" fmla="*/ 0 w 638677"/>
              <a:gd name="connsiteY4" fmla="*/ 0 h 32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77" h="321465" fill="none" extrusionOk="0">
                <a:moveTo>
                  <a:pt x="0" y="0"/>
                </a:moveTo>
                <a:cubicBezTo>
                  <a:pt x="307665" y="-16620"/>
                  <a:pt x="441676" y="-7061"/>
                  <a:pt x="638677" y="0"/>
                </a:cubicBezTo>
                <a:cubicBezTo>
                  <a:pt x="644803" y="139148"/>
                  <a:pt x="609947" y="271655"/>
                  <a:pt x="638677" y="321465"/>
                </a:cubicBezTo>
                <a:cubicBezTo>
                  <a:pt x="382309" y="352064"/>
                  <a:pt x="155241" y="308714"/>
                  <a:pt x="0" y="321465"/>
                </a:cubicBezTo>
                <a:cubicBezTo>
                  <a:pt x="25587" y="185227"/>
                  <a:pt x="-25826" y="126629"/>
                  <a:pt x="0" y="0"/>
                </a:cubicBezTo>
                <a:close/>
              </a:path>
              <a:path w="638677" h="321465" stroke="0" extrusionOk="0">
                <a:moveTo>
                  <a:pt x="0" y="0"/>
                </a:moveTo>
                <a:cubicBezTo>
                  <a:pt x="122757" y="23792"/>
                  <a:pt x="443477" y="-21646"/>
                  <a:pt x="638677" y="0"/>
                </a:cubicBezTo>
                <a:cubicBezTo>
                  <a:pt x="637492" y="98846"/>
                  <a:pt x="611304" y="203066"/>
                  <a:pt x="638677" y="321465"/>
                </a:cubicBezTo>
                <a:cubicBezTo>
                  <a:pt x="342856" y="378739"/>
                  <a:pt x="82691" y="311739"/>
                  <a:pt x="0" y="321465"/>
                </a:cubicBezTo>
                <a:cubicBezTo>
                  <a:pt x="12525" y="226300"/>
                  <a:pt x="464" y="12435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 err="1"/>
              <a:t>MarkAsError</a:t>
            </a:r>
            <a:endParaRPr lang="en-ZA" sz="5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A643DF-600F-4235-8114-7870BE2719F9}"/>
              </a:ext>
            </a:extLst>
          </p:cNvPr>
          <p:cNvSpPr/>
          <p:nvPr/>
        </p:nvSpPr>
        <p:spPr>
          <a:xfrm>
            <a:off x="510437" y="2989113"/>
            <a:ext cx="638677" cy="321465"/>
          </a:xfrm>
          <a:custGeom>
            <a:avLst/>
            <a:gdLst>
              <a:gd name="connsiteX0" fmla="*/ 0 w 638677"/>
              <a:gd name="connsiteY0" fmla="*/ 0 h 321465"/>
              <a:gd name="connsiteX1" fmla="*/ 638677 w 638677"/>
              <a:gd name="connsiteY1" fmla="*/ 0 h 321465"/>
              <a:gd name="connsiteX2" fmla="*/ 638677 w 638677"/>
              <a:gd name="connsiteY2" fmla="*/ 321465 h 321465"/>
              <a:gd name="connsiteX3" fmla="*/ 0 w 638677"/>
              <a:gd name="connsiteY3" fmla="*/ 321465 h 321465"/>
              <a:gd name="connsiteX4" fmla="*/ 0 w 638677"/>
              <a:gd name="connsiteY4" fmla="*/ 0 h 32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77" h="321465" fill="none" extrusionOk="0">
                <a:moveTo>
                  <a:pt x="0" y="0"/>
                </a:moveTo>
                <a:cubicBezTo>
                  <a:pt x="307665" y="-16620"/>
                  <a:pt x="441676" y="-7061"/>
                  <a:pt x="638677" y="0"/>
                </a:cubicBezTo>
                <a:cubicBezTo>
                  <a:pt x="644803" y="139148"/>
                  <a:pt x="609947" y="271655"/>
                  <a:pt x="638677" y="321465"/>
                </a:cubicBezTo>
                <a:cubicBezTo>
                  <a:pt x="382309" y="352064"/>
                  <a:pt x="155241" y="308714"/>
                  <a:pt x="0" y="321465"/>
                </a:cubicBezTo>
                <a:cubicBezTo>
                  <a:pt x="25587" y="185227"/>
                  <a:pt x="-25826" y="126629"/>
                  <a:pt x="0" y="0"/>
                </a:cubicBezTo>
                <a:close/>
              </a:path>
              <a:path w="638677" h="321465" stroke="0" extrusionOk="0">
                <a:moveTo>
                  <a:pt x="0" y="0"/>
                </a:moveTo>
                <a:cubicBezTo>
                  <a:pt x="122757" y="23792"/>
                  <a:pt x="443477" y="-21646"/>
                  <a:pt x="638677" y="0"/>
                </a:cubicBezTo>
                <a:cubicBezTo>
                  <a:pt x="637492" y="98846"/>
                  <a:pt x="611304" y="203066"/>
                  <a:pt x="638677" y="321465"/>
                </a:cubicBezTo>
                <a:cubicBezTo>
                  <a:pt x="342856" y="378739"/>
                  <a:pt x="82691" y="311739"/>
                  <a:pt x="0" y="321465"/>
                </a:cubicBezTo>
                <a:cubicBezTo>
                  <a:pt x="12525" y="226300"/>
                  <a:pt x="464" y="12435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 err="1"/>
              <a:t>PublishResultOrError</a:t>
            </a:r>
            <a:endParaRPr lang="en-ZA" sz="5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32DFB-657B-498A-B3DD-062645B55AA5}"/>
              </a:ext>
            </a:extLst>
          </p:cNvPr>
          <p:cNvCxnSpPr/>
          <p:nvPr/>
        </p:nvCxnSpPr>
        <p:spPr>
          <a:xfrm flipH="1">
            <a:off x="829777" y="1470310"/>
            <a:ext cx="1" cy="13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6C0F2-9C86-4DD6-9418-02442A7F6F67}"/>
              </a:ext>
            </a:extLst>
          </p:cNvPr>
          <p:cNvCxnSpPr/>
          <p:nvPr/>
        </p:nvCxnSpPr>
        <p:spPr>
          <a:xfrm flipH="1">
            <a:off x="829776" y="1928763"/>
            <a:ext cx="1" cy="13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CE46C-3D3B-467E-8F03-3694929C4BAD}"/>
              </a:ext>
            </a:extLst>
          </p:cNvPr>
          <p:cNvCxnSpPr>
            <a:cxnSpLocks/>
          </p:cNvCxnSpPr>
          <p:nvPr/>
        </p:nvCxnSpPr>
        <p:spPr>
          <a:xfrm flipH="1">
            <a:off x="829773" y="2374455"/>
            <a:ext cx="1" cy="13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6484D-7771-4BF4-937C-30711B33099B}"/>
              </a:ext>
            </a:extLst>
          </p:cNvPr>
          <p:cNvCxnSpPr>
            <a:cxnSpLocks/>
          </p:cNvCxnSpPr>
          <p:nvPr/>
        </p:nvCxnSpPr>
        <p:spPr>
          <a:xfrm flipH="1">
            <a:off x="829773" y="2828102"/>
            <a:ext cx="1" cy="13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F6200D-A036-4D5A-972E-C33C07A6E16A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1149118" y="2682040"/>
            <a:ext cx="642092" cy="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A5AEADB-878E-4763-B4FE-1EAA4CDE50DD}"/>
              </a:ext>
            </a:extLst>
          </p:cNvPr>
          <p:cNvSpPr/>
          <p:nvPr/>
        </p:nvSpPr>
        <p:spPr>
          <a:xfrm>
            <a:off x="383542" y="4504139"/>
            <a:ext cx="1701867" cy="34959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Content Placeholder 2">
            <a:extLst>
              <a:ext uri="{FF2B5EF4-FFF2-40B4-BE49-F238E27FC236}">
                <a16:creationId xmlns:a16="http://schemas.microsoft.com/office/drawing/2014/main" id="{41CF1D10-83E9-4BE8-9943-69A46D4C982A}"/>
              </a:ext>
            </a:extLst>
          </p:cNvPr>
          <p:cNvSpPr txBox="1">
            <a:spLocks/>
          </p:cNvSpPr>
          <p:nvPr/>
        </p:nvSpPr>
        <p:spPr>
          <a:xfrm>
            <a:off x="3212993" y="1332561"/>
            <a:ext cx="5475038" cy="101027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56400" indent="-3564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800" b="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1pPr>
            <a:lvl2pPr marL="542904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2pPr>
            <a:lvl3pPr marL="757203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3pPr>
            <a:lvl4pPr marL="1162800" indent="-2664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4pPr>
            <a:lvl5pPr marL="1436400" indent="-2736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200" dirty="0"/>
              <a:t>Executes Insert statement (Three sequential statements)</a:t>
            </a:r>
          </a:p>
          <a:p>
            <a:pPr lvl="1"/>
            <a:r>
              <a:rPr lang="en-ZA" sz="1500" dirty="0"/>
              <a:t>Creates a external staging table with a like statement</a:t>
            </a:r>
          </a:p>
          <a:p>
            <a:pPr lvl="1"/>
            <a:r>
              <a:rPr lang="en-ZA" sz="1500" dirty="0"/>
              <a:t>User defined insert statement – should select from staging to target table</a:t>
            </a:r>
          </a:p>
          <a:p>
            <a:pPr lvl="1"/>
            <a:r>
              <a:rPr lang="en-ZA" sz="1500" dirty="0"/>
              <a:t>Clean-up staging table statement</a:t>
            </a:r>
          </a:p>
          <a:p>
            <a:pPr marL="257154" lvl="1" indent="0">
              <a:buNone/>
            </a:pPr>
            <a:endParaRPr lang="en-ZA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8D13B0-74F7-44C2-94CA-46635D23541C}"/>
              </a:ext>
            </a:extLst>
          </p:cNvPr>
          <p:cNvSpPr txBox="1"/>
          <p:nvPr/>
        </p:nvSpPr>
        <p:spPr>
          <a:xfrm>
            <a:off x="3197750" y="1109967"/>
            <a:ext cx="3402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flow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132D59-9107-4B22-9DD7-985F38ABCE8A}"/>
              </a:ext>
            </a:extLst>
          </p:cNvPr>
          <p:cNvSpPr txBox="1"/>
          <p:nvPr/>
        </p:nvSpPr>
        <p:spPr>
          <a:xfrm>
            <a:off x="3197750" y="2239615"/>
            <a:ext cx="3402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Error handling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FD7067-2035-4758-8953-D159C664DE8F}"/>
              </a:ext>
            </a:extLst>
          </p:cNvPr>
          <p:cNvSpPr/>
          <p:nvPr/>
        </p:nvSpPr>
        <p:spPr>
          <a:xfrm>
            <a:off x="3291716" y="2504035"/>
            <a:ext cx="165100" cy="144954"/>
          </a:xfrm>
          <a:prstGeom prst="ellipse">
            <a:avLst/>
          </a:prstGeom>
          <a:solidFill>
            <a:srgbClr val="A9401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9170-20DD-4B21-8305-5181C5CADAEC}"/>
              </a:ext>
            </a:extLst>
          </p:cNvPr>
          <p:cNvSpPr txBox="1"/>
          <p:nvPr/>
        </p:nvSpPr>
        <p:spPr>
          <a:xfrm>
            <a:off x="3453589" y="2463320"/>
            <a:ext cx="3568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 before queries executed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286D58-40BE-407A-86DF-2B632D0BC814}"/>
              </a:ext>
            </a:extLst>
          </p:cNvPr>
          <p:cNvSpPr txBox="1"/>
          <p:nvPr/>
        </p:nvSpPr>
        <p:spPr>
          <a:xfrm>
            <a:off x="3231463" y="2604901"/>
            <a:ext cx="2499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Simply publishes event to error topic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116DCD0-24B6-494C-A5E8-068122FD959E}"/>
              </a:ext>
            </a:extLst>
          </p:cNvPr>
          <p:cNvGrpSpPr/>
          <p:nvPr/>
        </p:nvGrpSpPr>
        <p:grpSpPr>
          <a:xfrm>
            <a:off x="4950404" y="2439334"/>
            <a:ext cx="3721574" cy="612308"/>
            <a:chOff x="3369941" y="3082899"/>
            <a:chExt cx="4967885" cy="61230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890C100-CCD8-457B-9C5E-AA5C0B8E2299}"/>
                </a:ext>
              </a:extLst>
            </p:cNvPr>
            <p:cNvSpPr/>
            <p:nvPr/>
          </p:nvSpPr>
          <p:spPr>
            <a:xfrm>
              <a:off x="3452421" y="3124951"/>
              <a:ext cx="220390" cy="140273"/>
            </a:xfrm>
            <a:prstGeom prst="ellipse">
              <a:avLst/>
            </a:prstGeom>
            <a:solidFill>
              <a:srgbClr val="A9401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E36200-A3A0-4D8D-A8C3-EBAE8C7BA516}"/>
                </a:ext>
              </a:extLst>
            </p:cNvPr>
            <p:cNvSpPr txBox="1"/>
            <p:nvPr/>
          </p:nvSpPr>
          <p:spPr>
            <a:xfrm>
              <a:off x="3369941" y="3233542"/>
              <a:ext cx="4967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Attempts to drop the staging table to ensure Hive has been cleanup up.  Only attempts once as failure could only arise from security issue or network issue – where none of previous statements would execute successfully (nothing to cleanup)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49A079-EEEC-4541-8F96-9BBDD2128204}"/>
                </a:ext>
              </a:extLst>
            </p:cNvPr>
            <p:cNvSpPr txBox="1"/>
            <p:nvPr/>
          </p:nvSpPr>
          <p:spPr>
            <a:xfrm>
              <a:off x="3639519" y="3082899"/>
              <a:ext cx="3568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Errors insert statement attempted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13A7839-4D1D-40B3-A864-556FCE5DF233}"/>
              </a:ext>
            </a:extLst>
          </p:cNvPr>
          <p:cNvSpPr txBox="1"/>
          <p:nvPr/>
        </p:nvSpPr>
        <p:spPr>
          <a:xfrm>
            <a:off x="3197750" y="3170923"/>
            <a:ext cx="14269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900" dirty="0"/>
              <a:t>AFM runtime attributes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A98F73-9EE0-45AB-9B8F-D27EFC8CBE5C}"/>
              </a:ext>
            </a:extLst>
          </p:cNvPr>
          <p:cNvSpPr/>
          <p:nvPr/>
        </p:nvSpPr>
        <p:spPr>
          <a:xfrm>
            <a:off x="3279584" y="3401433"/>
            <a:ext cx="1163715" cy="174154"/>
          </a:xfrm>
          <a:custGeom>
            <a:avLst/>
            <a:gdLst>
              <a:gd name="connsiteX0" fmla="*/ 0 w 1163715"/>
              <a:gd name="connsiteY0" fmla="*/ 0 h 174154"/>
              <a:gd name="connsiteX1" fmla="*/ 581858 w 1163715"/>
              <a:gd name="connsiteY1" fmla="*/ 0 h 174154"/>
              <a:gd name="connsiteX2" fmla="*/ 1163715 w 1163715"/>
              <a:gd name="connsiteY2" fmla="*/ 0 h 174154"/>
              <a:gd name="connsiteX3" fmla="*/ 1163715 w 1163715"/>
              <a:gd name="connsiteY3" fmla="*/ 174154 h 174154"/>
              <a:gd name="connsiteX4" fmla="*/ 570220 w 1163715"/>
              <a:gd name="connsiteY4" fmla="*/ 174154 h 174154"/>
              <a:gd name="connsiteX5" fmla="*/ 0 w 1163715"/>
              <a:gd name="connsiteY5" fmla="*/ 174154 h 174154"/>
              <a:gd name="connsiteX6" fmla="*/ 0 w 1163715"/>
              <a:gd name="connsiteY6" fmla="*/ 0 h 17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715" h="174154" fill="none" extrusionOk="0">
                <a:moveTo>
                  <a:pt x="0" y="0"/>
                </a:moveTo>
                <a:cubicBezTo>
                  <a:pt x="138575" y="14160"/>
                  <a:pt x="337402" y="-1049"/>
                  <a:pt x="581858" y="0"/>
                </a:cubicBezTo>
                <a:cubicBezTo>
                  <a:pt x="826314" y="1049"/>
                  <a:pt x="953052" y="14630"/>
                  <a:pt x="1163715" y="0"/>
                </a:cubicBezTo>
                <a:cubicBezTo>
                  <a:pt x="1168899" y="51054"/>
                  <a:pt x="1155546" y="88983"/>
                  <a:pt x="1163715" y="174154"/>
                </a:cubicBezTo>
                <a:cubicBezTo>
                  <a:pt x="921627" y="151651"/>
                  <a:pt x="792489" y="182570"/>
                  <a:pt x="570220" y="174154"/>
                </a:cubicBezTo>
                <a:cubicBezTo>
                  <a:pt x="347951" y="165738"/>
                  <a:pt x="274301" y="160025"/>
                  <a:pt x="0" y="174154"/>
                </a:cubicBezTo>
                <a:cubicBezTo>
                  <a:pt x="5541" y="131494"/>
                  <a:pt x="-5672" y="81513"/>
                  <a:pt x="0" y="0"/>
                </a:cubicBezTo>
                <a:close/>
              </a:path>
              <a:path w="1163715" h="174154" stroke="0" extrusionOk="0">
                <a:moveTo>
                  <a:pt x="0" y="0"/>
                </a:moveTo>
                <a:cubicBezTo>
                  <a:pt x="134502" y="19641"/>
                  <a:pt x="332369" y="3727"/>
                  <a:pt x="581858" y="0"/>
                </a:cubicBezTo>
                <a:cubicBezTo>
                  <a:pt x="831347" y="-3727"/>
                  <a:pt x="985129" y="-26370"/>
                  <a:pt x="1163715" y="0"/>
                </a:cubicBezTo>
                <a:cubicBezTo>
                  <a:pt x="1163675" y="68173"/>
                  <a:pt x="1168866" y="105498"/>
                  <a:pt x="1163715" y="174154"/>
                </a:cubicBezTo>
                <a:cubicBezTo>
                  <a:pt x="1016880" y="170124"/>
                  <a:pt x="758079" y="189859"/>
                  <a:pt x="616769" y="174154"/>
                </a:cubicBezTo>
                <a:cubicBezTo>
                  <a:pt x="475459" y="158449"/>
                  <a:pt x="169623" y="156443"/>
                  <a:pt x="0" y="174154"/>
                </a:cubicBezTo>
                <a:cubicBezTo>
                  <a:pt x="2773" y="94001"/>
                  <a:pt x="-8407" y="83482"/>
                  <a:pt x="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DP_HIVE_TABLE_NM</a:t>
            </a:r>
            <a:endParaRPr lang="en-ZA" sz="5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15960DC-8B2F-4048-A844-B79595BC7FD9}"/>
              </a:ext>
            </a:extLst>
          </p:cNvPr>
          <p:cNvSpPr txBox="1"/>
          <p:nvPr/>
        </p:nvSpPr>
        <p:spPr>
          <a:xfrm>
            <a:off x="4714980" y="3156972"/>
            <a:ext cx="14269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900" dirty="0"/>
              <a:t>Pipeline attributes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5CE5408-DD6F-43FF-A664-F602A615C79C}"/>
              </a:ext>
            </a:extLst>
          </p:cNvPr>
          <p:cNvSpPr/>
          <p:nvPr/>
        </p:nvSpPr>
        <p:spPr>
          <a:xfrm>
            <a:off x="4774658" y="3380993"/>
            <a:ext cx="1113021" cy="174154"/>
          </a:xfrm>
          <a:custGeom>
            <a:avLst/>
            <a:gdLst>
              <a:gd name="connsiteX0" fmla="*/ 0 w 1113021"/>
              <a:gd name="connsiteY0" fmla="*/ 0 h 174154"/>
              <a:gd name="connsiteX1" fmla="*/ 556511 w 1113021"/>
              <a:gd name="connsiteY1" fmla="*/ 0 h 174154"/>
              <a:gd name="connsiteX2" fmla="*/ 1113021 w 1113021"/>
              <a:gd name="connsiteY2" fmla="*/ 0 h 174154"/>
              <a:gd name="connsiteX3" fmla="*/ 1113021 w 1113021"/>
              <a:gd name="connsiteY3" fmla="*/ 174154 h 174154"/>
              <a:gd name="connsiteX4" fmla="*/ 545380 w 1113021"/>
              <a:gd name="connsiteY4" fmla="*/ 174154 h 174154"/>
              <a:gd name="connsiteX5" fmla="*/ 0 w 1113021"/>
              <a:gd name="connsiteY5" fmla="*/ 174154 h 174154"/>
              <a:gd name="connsiteX6" fmla="*/ 0 w 1113021"/>
              <a:gd name="connsiteY6" fmla="*/ 0 h 17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021" h="174154" fill="none" extrusionOk="0">
                <a:moveTo>
                  <a:pt x="0" y="0"/>
                </a:moveTo>
                <a:cubicBezTo>
                  <a:pt x="119264" y="22458"/>
                  <a:pt x="390037" y="-25695"/>
                  <a:pt x="556511" y="0"/>
                </a:cubicBezTo>
                <a:cubicBezTo>
                  <a:pt x="722985" y="25695"/>
                  <a:pt x="940472" y="12093"/>
                  <a:pt x="1113021" y="0"/>
                </a:cubicBezTo>
                <a:cubicBezTo>
                  <a:pt x="1118205" y="51054"/>
                  <a:pt x="1104852" y="88983"/>
                  <a:pt x="1113021" y="174154"/>
                </a:cubicBezTo>
                <a:cubicBezTo>
                  <a:pt x="959333" y="150142"/>
                  <a:pt x="735103" y="166196"/>
                  <a:pt x="545380" y="174154"/>
                </a:cubicBezTo>
                <a:cubicBezTo>
                  <a:pt x="355657" y="182112"/>
                  <a:pt x="153311" y="191861"/>
                  <a:pt x="0" y="174154"/>
                </a:cubicBezTo>
                <a:cubicBezTo>
                  <a:pt x="5541" y="131494"/>
                  <a:pt x="-5672" y="81513"/>
                  <a:pt x="0" y="0"/>
                </a:cubicBezTo>
                <a:close/>
              </a:path>
              <a:path w="1113021" h="174154" stroke="0" extrusionOk="0">
                <a:moveTo>
                  <a:pt x="0" y="0"/>
                </a:moveTo>
                <a:cubicBezTo>
                  <a:pt x="118573" y="-14110"/>
                  <a:pt x="374614" y="-1948"/>
                  <a:pt x="556511" y="0"/>
                </a:cubicBezTo>
                <a:cubicBezTo>
                  <a:pt x="738408" y="1948"/>
                  <a:pt x="947770" y="3018"/>
                  <a:pt x="1113021" y="0"/>
                </a:cubicBezTo>
                <a:cubicBezTo>
                  <a:pt x="1112981" y="68173"/>
                  <a:pt x="1118172" y="105498"/>
                  <a:pt x="1113021" y="174154"/>
                </a:cubicBezTo>
                <a:cubicBezTo>
                  <a:pt x="970135" y="177511"/>
                  <a:pt x="799248" y="161271"/>
                  <a:pt x="589901" y="174154"/>
                </a:cubicBezTo>
                <a:cubicBezTo>
                  <a:pt x="380554" y="187037"/>
                  <a:pt x="261303" y="149797"/>
                  <a:pt x="0" y="174154"/>
                </a:cubicBezTo>
                <a:cubicBezTo>
                  <a:pt x="2773" y="94001"/>
                  <a:pt x="-8407" y="8348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 err="1"/>
              <a:t>hdfs.directory</a:t>
            </a:r>
            <a:endParaRPr lang="en-ZA" sz="500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53D3AAB-8A7B-4728-AD6F-09FC8D1172E9}"/>
              </a:ext>
            </a:extLst>
          </p:cNvPr>
          <p:cNvSpPr/>
          <p:nvPr/>
        </p:nvSpPr>
        <p:spPr>
          <a:xfrm>
            <a:off x="4774659" y="3637185"/>
            <a:ext cx="1113020" cy="174154"/>
          </a:xfrm>
          <a:custGeom>
            <a:avLst/>
            <a:gdLst>
              <a:gd name="connsiteX0" fmla="*/ 0 w 1113020"/>
              <a:gd name="connsiteY0" fmla="*/ 0 h 174154"/>
              <a:gd name="connsiteX1" fmla="*/ 556510 w 1113020"/>
              <a:gd name="connsiteY1" fmla="*/ 0 h 174154"/>
              <a:gd name="connsiteX2" fmla="*/ 1113020 w 1113020"/>
              <a:gd name="connsiteY2" fmla="*/ 0 h 174154"/>
              <a:gd name="connsiteX3" fmla="*/ 1113020 w 1113020"/>
              <a:gd name="connsiteY3" fmla="*/ 174154 h 174154"/>
              <a:gd name="connsiteX4" fmla="*/ 545380 w 1113020"/>
              <a:gd name="connsiteY4" fmla="*/ 174154 h 174154"/>
              <a:gd name="connsiteX5" fmla="*/ 0 w 1113020"/>
              <a:gd name="connsiteY5" fmla="*/ 174154 h 174154"/>
              <a:gd name="connsiteX6" fmla="*/ 0 w 1113020"/>
              <a:gd name="connsiteY6" fmla="*/ 0 h 17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020" h="174154" fill="none" extrusionOk="0">
                <a:moveTo>
                  <a:pt x="0" y="0"/>
                </a:moveTo>
                <a:cubicBezTo>
                  <a:pt x="122245" y="25452"/>
                  <a:pt x="393717" y="-17988"/>
                  <a:pt x="556510" y="0"/>
                </a:cubicBezTo>
                <a:cubicBezTo>
                  <a:pt x="719303" y="17988"/>
                  <a:pt x="940471" y="12093"/>
                  <a:pt x="1113020" y="0"/>
                </a:cubicBezTo>
                <a:cubicBezTo>
                  <a:pt x="1118204" y="51054"/>
                  <a:pt x="1104851" y="88983"/>
                  <a:pt x="1113020" y="174154"/>
                </a:cubicBezTo>
                <a:cubicBezTo>
                  <a:pt x="956491" y="149361"/>
                  <a:pt x="734241" y="160771"/>
                  <a:pt x="545380" y="174154"/>
                </a:cubicBezTo>
                <a:cubicBezTo>
                  <a:pt x="356519" y="187537"/>
                  <a:pt x="153311" y="191861"/>
                  <a:pt x="0" y="174154"/>
                </a:cubicBezTo>
                <a:cubicBezTo>
                  <a:pt x="5541" y="131494"/>
                  <a:pt x="-5672" y="81513"/>
                  <a:pt x="0" y="0"/>
                </a:cubicBezTo>
                <a:close/>
              </a:path>
              <a:path w="1113020" h="174154" stroke="0" extrusionOk="0">
                <a:moveTo>
                  <a:pt x="0" y="0"/>
                </a:moveTo>
                <a:cubicBezTo>
                  <a:pt x="123806" y="-12392"/>
                  <a:pt x="380263" y="1071"/>
                  <a:pt x="556510" y="0"/>
                </a:cubicBezTo>
                <a:cubicBezTo>
                  <a:pt x="732757" y="-1071"/>
                  <a:pt x="947769" y="3018"/>
                  <a:pt x="1113020" y="0"/>
                </a:cubicBezTo>
                <a:cubicBezTo>
                  <a:pt x="1112980" y="68173"/>
                  <a:pt x="1118171" y="105498"/>
                  <a:pt x="1113020" y="174154"/>
                </a:cubicBezTo>
                <a:cubicBezTo>
                  <a:pt x="966987" y="174527"/>
                  <a:pt x="793803" y="153809"/>
                  <a:pt x="589901" y="174154"/>
                </a:cubicBezTo>
                <a:cubicBezTo>
                  <a:pt x="385999" y="194499"/>
                  <a:pt x="261303" y="149797"/>
                  <a:pt x="0" y="174154"/>
                </a:cubicBezTo>
                <a:cubicBezTo>
                  <a:pt x="2773" y="94001"/>
                  <a:pt x="-8407" y="8348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 err="1"/>
              <a:t>hive.table</a:t>
            </a:r>
            <a:endParaRPr lang="en-ZA" sz="5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3365BB6-FA81-49B1-AD9A-2BAD2E0CDD76}"/>
              </a:ext>
            </a:extLst>
          </p:cNvPr>
          <p:cNvSpPr txBox="1"/>
          <p:nvPr/>
        </p:nvSpPr>
        <p:spPr>
          <a:xfrm>
            <a:off x="6027908" y="3163652"/>
            <a:ext cx="14269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900" dirty="0"/>
              <a:t>Back pressure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14851D4-C4B0-4C62-B7D1-F091FA65C335}"/>
              </a:ext>
            </a:extLst>
          </p:cNvPr>
          <p:cNvSpPr txBox="1"/>
          <p:nvPr/>
        </p:nvSpPr>
        <p:spPr>
          <a:xfrm>
            <a:off x="6017931" y="3351271"/>
            <a:ext cx="14269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900" b="1" dirty="0"/>
              <a:t>1 MB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D1864F-FCA5-49F3-8D76-44D6A0600760}"/>
              </a:ext>
            </a:extLst>
          </p:cNvPr>
          <p:cNvSpPr txBox="1"/>
          <p:nvPr/>
        </p:nvSpPr>
        <p:spPr>
          <a:xfrm>
            <a:off x="6017931" y="3565118"/>
            <a:ext cx="2591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500" dirty="0">
                <a:solidFill>
                  <a:schemeClr val="tx2">
                    <a:lumMod val="75000"/>
                  </a:schemeClr>
                </a:solidFill>
              </a:rPr>
              <a:t>Default backpressure is one 1MB as no data, only events should pass through this component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6D3DAD-3BA8-404C-A135-4B7138E29004}"/>
              </a:ext>
            </a:extLst>
          </p:cNvPr>
          <p:cNvSpPr/>
          <p:nvPr/>
        </p:nvSpPr>
        <p:spPr>
          <a:xfrm>
            <a:off x="434917" y="1088962"/>
            <a:ext cx="828733" cy="95064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D2F669-DF30-4472-842F-5759207032A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149114" y="2200091"/>
            <a:ext cx="303008" cy="1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623E384-39F1-4194-8E35-42B5FBA00D16}"/>
              </a:ext>
            </a:extLst>
          </p:cNvPr>
          <p:cNvSpPr/>
          <p:nvPr/>
        </p:nvSpPr>
        <p:spPr>
          <a:xfrm>
            <a:off x="455969" y="2397802"/>
            <a:ext cx="2043740" cy="95064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222C7C-1713-4CB1-8550-C13F4B0717E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771461" y="2360823"/>
            <a:ext cx="66824" cy="17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67D1B-B7F1-4C92-8442-B0EBEAA08B9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946282" y="2364801"/>
            <a:ext cx="164267" cy="15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CDA8F42-E8FA-4231-9B40-158B1282277A}"/>
              </a:ext>
            </a:extLst>
          </p:cNvPr>
          <p:cNvCxnSpPr>
            <a:cxnSpLocks/>
          </p:cNvCxnSpPr>
          <p:nvPr/>
        </p:nvCxnSpPr>
        <p:spPr>
          <a:xfrm>
            <a:off x="1131042" y="1753261"/>
            <a:ext cx="1131508" cy="2183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2D1A04-2159-4116-B0F0-EC805CE37D76}"/>
              </a:ext>
            </a:extLst>
          </p:cNvPr>
          <p:cNvCxnSpPr>
            <a:cxnSpLocks/>
          </p:cNvCxnSpPr>
          <p:nvPr/>
        </p:nvCxnSpPr>
        <p:spPr>
          <a:xfrm flipH="1">
            <a:off x="2223720" y="1775098"/>
            <a:ext cx="38830" cy="710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563B7FF5-7CD7-4895-8356-8B46A0EDF84E}"/>
              </a:ext>
            </a:extLst>
          </p:cNvPr>
          <p:cNvSpPr/>
          <p:nvPr/>
        </p:nvSpPr>
        <p:spPr>
          <a:xfrm>
            <a:off x="2002035" y="1684272"/>
            <a:ext cx="165100" cy="144954"/>
          </a:xfrm>
          <a:prstGeom prst="ellipse">
            <a:avLst/>
          </a:prstGeom>
          <a:solidFill>
            <a:srgbClr val="A9401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A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E85B9F8-D429-4FDD-AB16-ABA1AB508319}"/>
              </a:ext>
            </a:extLst>
          </p:cNvPr>
          <p:cNvSpPr/>
          <p:nvPr/>
        </p:nvSpPr>
        <p:spPr>
          <a:xfrm>
            <a:off x="1185143" y="2120024"/>
            <a:ext cx="165100" cy="140273"/>
          </a:xfrm>
          <a:prstGeom prst="ellipse">
            <a:avLst/>
          </a:prstGeom>
          <a:solidFill>
            <a:srgbClr val="A9401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DDCDFB4-2F21-49B8-A82C-21137A59DE54}"/>
              </a:ext>
            </a:extLst>
          </p:cNvPr>
          <p:cNvSpPr/>
          <p:nvPr/>
        </p:nvSpPr>
        <p:spPr>
          <a:xfrm>
            <a:off x="4774659" y="3893377"/>
            <a:ext cx="1113020" cy="174154"/>
          </a:xfrm>
          <a:custGeom>
            <a:avLst/>
            <a:gdLst>
              <a:gd name="connsiteX0" fmla="*/ 0 w 1113020"/>
              <a:gd name="connsiteY0" fmla="*/ 0 h 174154"/>
              <a:gd name="connsiteX1" fmla="*/ 556510 w 1113020"/>
              <a:gd name="connsiteY1" fmla="*/ 0 h 174154"/>
              <a:gd name="connsiteX2" fmla="*/ 1113020 w 1113020"/>
              <a:gd name="connsiteY2" fmla="*/ 0 h 174154"/>
              <a:gd name="connsiteX3" fmla="*/ 1113020 w 1113020"/>
              <a:gd name="connsiteY3" fmla="*/ 174154 h 174154"/>
              <a:gd name="connsiteX4" fmla="*/ 545380 w 1113020"/>
              <a:gd name="connsiteY4" fmla="*/ 174154 h 174154"/>
              <a:gd name="connsiteX5" fmla="*/ 0 w 1113020"/>
              <a:gd name="connsiteY5" fmla="*/ 174154 h 174154"/>
              <a:gd name="connsiteX6" fmla="*/ 0 w 1113020"/>
              <a:gd name="connsiteY6" fmla="*/ 0 h 17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020" h="174154" fill="none" extrusionOk="0">
                <a:moveTo>
                  <a:pt x="0" y="0"/>
                </a:moveTo>
                <a:cubicBezTo>
                  <a:pt x="122245" y="25452"/>
                  <a:pt x="393717" y="-17988"/>
                  <a:pt x="556510" y="0"/>
                </a:cubicBezTo>
                <a:cubicBezTo>
                  <a:pt x="719303" y="17988"/>
                  <a:pt x="940471" y="12093"/>
                  <a:pt x="1113020" y="0"/>
                </a:cubicBezTo>
                <a:cubicBezTo>
                  <a:pt x="1118204" y="51054"/>
                  <a:pt x="1104851" y="88983"/>
                  <a:pt x="1113020" y="174154"/>
                </a:cubicBezTo>
                <a:cubicBezTo>
                  <a:pt x="956491" y="149361"/>
                  <a:pt x="734241" y="160771"/>
                  <a:pt x="545380" y="174154"/>
                </a:cubicBezTo>
                <a:cubicBezTo>
                  <a:pt x="356519" y="187537"/>
                  <a:pt x="153311" y="191861"/>
                  <a:pt x="0" y="174154"/>
                </a:cubicBezTo>
                <a:cubicBezTo>
                  <a:pt x="5541" y="131494"/>
                  <a:pt x="-5672" y="81513"/>
                  <a:pt x="0" y="0"/>
                </a:cubicBezTo>
                <a:close/>
              </a:path>
              <a:path w="1113020" h="174154" stroke="0" extrusionOk="0">
                <a:moveTo>
                  <a:pt x="0" y="0"/>
                </a:moveTo>
                <a:cubicBezTo>
                  <a:pt x="123806" y="-12392"/>
                  <a:pt x="380263" y="1071"/>
                  <a:pt x="556510" y="0"/>
                </a:cubicBezTo>
                <a:cubicBezTo>
                  <a:pt x="732757" y="-1071"/>
                  <a:pt x="947769" y="3018"/>
                  <a:pt x="1113020" y="0"/>
                </a:cubicBezTo>
                <a:cubicBezTo>
                  <a:pt x="1112980" y="68173"/>
                  <a:pt x="1118171" y="105498"/>
                  <a:pt x="1113020" y="174154"/>
                </a:cubicBezTo>
                <a:cubicBezTo>
                  <a:pt x="966987" y="174527"/>
                  <a:pt x="793803" y="153809"/>
                  <a:pt x="589901" y="174154"/>
                </a:cubicBezTo>
                <a:cubicBezTo>
                  <a:pt x="385999" y="194499"/>
                  <a:pt x="261303" y="149797"/>
                  <a:pt x="0" y="174154"/>
                </a:cubicBezTo>
                <a:cubicBezTo>
                  <a:pt x="2773" y="94001"/>
                  <a:pt x="-8407" y="8348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50864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b="1" dirty="0" err="1"/>
              <a:t>hive.database</a:t>
            </a:r>
            <a:endParaRPr lang="en-ZA" sz="500" b="1" dirty="0"/>
          </a:p>
        </p:txBody>
      </p:sp>
    </p:spTree>
    <p:extLst>
      <p:ext uri="{BB962C8B-B14F-4D97-AF65-F5344CB8AC3E}">
        <p14:creationId xmlns:p14="http://schemas.microsoft.com/office/powerpoint/2010/main" val="44566344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4">
            <a:extLst>
              <a:ext uri="{FF2B5EF4-FFF2-40B4-BE49-F238E27FC236}">
                <a16:creationId xmlns:a16="http://schemas.microsoft.com/office/drawing/2014/main" id="{11FCE789-AAA7-4803-A0EC-E3FD346A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44" y="288494"/>
            <a:ext cx="7424326" cy="541872"/>
          </a:xfrm>
        </p:spPr>
        <p:txBody>
          <a:bodyPr>
            <a:normAutofit/>
          </a:bodyPr>
          <a:lstStyle/>
          <a:p>
            <a:r>
              <a:rPr lang="en-ZA" sz="2400" dirty="0"/>
              <a:t>INSERTHIVE – INPUTS</a:t>
            </a:r>
          </a:p>
        </p:txBody>
      </p:sp>
      <p:sp useBgFill="1">
        <p:nvSpPr>
          <p:cNvPr id="73" name="Content Placeholder 2">
            <a:extLst>
              <a:ext uri="{FF2B5EF4-FFF2-40B4-BE49-F238E27FC236}">
                <a16:creationId xmlns:a16="http://schemas.microsoft.com/office/drawing/2014/main" id="{19BC2523-0B37-4530-B225-F198458322E6}"/>
              </a:ext>
            </a:extLst>
          </p:cNvPr>
          <p:cNvSpPr txBox="1">
            <a:spLocks/>
          </p:cNvSpPr>
          <p:nvPr/>
        </p:nvSpPr>
        <p:spPr>
          <a:xfrm>
            <a:off x="435537" y="830366"/>
            <a:ext cx="8272926" cy="7380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56400" indent="-3564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800" b="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1pPr>
            <a:lvl2pPr marL="542904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2pPr>
            <a:lvl3pPr marL="757203" indent="-28575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4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3pPr>
            <a:lvl4pPr marL="1162800" indent="-2664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4pPr>
            <a:lvl5pPr marL="1436400" indent="-273600" algn="l" defTabSz="6857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10000"/>
              <a:buFontTx/>
              <a:buBlip>
                <a:blip r:embed="rId3"/>
              </a:buBlip>
              <a:defRPr lang="en-US" sz="1200" kern="1200" dirty="0">
                <a:solidFill>
                  <a:srgbClr val="4C4C4E"/>
                </a:solidFill>
                <a:latin typeface="Arial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200" dirty="0"/>
              <a:t>Doesn’t not require any input data from a previous component (no contractual interface)</a:t>
            </a:r>
          </a:p>
          <a:p>
            <a:r>
              <a:rPr lang="en-ZA" sz="1200" dirty="0"/>
              <a:t>No admin properties – requires use of individual tenant service account with correct permissions to underlying hive and HDFS assets</a:t>
            </a:r>
          </a:p>
          <a:p>
            <a:r>
              <a:rPr lang="en-ZA" sz="1200" dirty="0"/>
              <a:t>Configurations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52391B-2079-466C-81CA-25F4BC5EC229}"/>
              </a:ext>
            </a:extLst>
          </p:cNvPr>
          <p:cNvSpPr txBox="1"/>
          <p:nvPr/>
        </p:nvSpPr>
        <p:spPr>
          <a:xfrm>
            <a:off x="510444" y="1587500"/>
            <a:ext cx="8121650" cy="83099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hdfsDirectory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"/tenants/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groupbi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/{{ENVIRONMENT}}/hdfs/raw/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gbi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datapipeline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/testing/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inserthive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/${source}"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targetDatabase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groupbi_gbi_datapipeline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_{{ENVIRONMENT}}"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targetTable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tst_table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insertStatement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"INSERT INTO ${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targetDatabase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}.${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targetTable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 SELECT * FROM ${stagingTable}"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stagingTableFormat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"ROW FORMAT DELIMITED FIELDS TERMINATED BY \",\" STORED AS TEXTFILE"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stagingTableSchema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US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batchId</a:t>
            </a:r>
            <a:r>
              <a:rPr lang="en-US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INTEGER, column1 VARCHAR(256), column2 INTEGER)"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optional</a:t>
            </a:r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9632DC-41B7-4E68-B99F-7565ABF3A450}"/>
              </a:ext>
            </a:extLst>
          </p:cNvPr>
          <p:cNvGraphicFramePr>
            <a:graphicFrameLocks noGrp="1"/>
          </p:cNvGraphicFramePr>
          <p:nvPr/>
        </p:nvGraphicFramePr>
        <p:xfrm>
          <a:off x="510444" y="2510974"/>
          <a:ext cx="8121650" cy="17545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197516842"/>
                    </a:ext>
                  </a:extLst>
                </a:gridCol>
                <a:gridCol w="6762750">
                  <a:extLst>
                    <a:ext uri="{9D8B030D-6E8A-4147-A177-3AD203B41FA5}">
                      <a16:colId xmlns:a16="http://schemas.microsoft.com/office/drawing/2014/main" val="230459259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34579"/>
                  </a:ext>
                </a:extLst>
              </a:tr>
              <a:tr h="134063">
                <a:tc>
                  <a:txBody>
                    <a:bodyPr/>
                    <a:lstStyle/>
                    <a:p>
                      <a:r>
                        <a:rPr lang="en-US" sz="700" dirty="0" err="1"/>
                        <a:t>hdfsDirectory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The directory in HDFS on which the external staging table should be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7176"/>
                  </a:ext>
                </a:extLst>
              </a:tr>
              <a:tr h="134063">
                <a:tc>
                  <a:txBody>
                    <a:bodyPr/>
                    <a:lstStyle/>
                    <a:p>
                      <a:r>
                        <a:rPr lang="en-US" sz="700" dirty="0" err="1"/>
                        <a:t>targetDatabase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The hive database where the target table is located, and where the temporary staging table will be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2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err="1"/>
                        <a:t>targetTable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The name of the table where the data will be inserted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55707"/>
                  </a:ext>
                </a:extLst>
              </a:tr>
              <a:tr h="215343">
                <a:tc>
                  <a:txBody>
                    <a:bodyPr/>
                    <a:lstStyle/>
                    <a:p>
                      <a:r>
                        <a:rPr lang="en-US" sz="700" dirty="0" err="1"/>
                        <a:t>insertStatement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Statement to insert from the staging table to the target table, note the stagingTable variable is variable is available for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6014"/>
                  </a:ext>
                </a:extLst>
              </a:tr>
              <a:tr h="215343">
                <a:tc>
                  <a:txBody>
                    <a:bodyPr/>
                    <a:lstStyle/>
                    <a:p>
                      <a:r>
                        <a:rPr lang="en-US" sz="700" dirty="0" err="1"/>
                        <a:t>stagingTableProperties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It is the table properties for create statement on the external staging table. Allows user to define the serializer and other table properties. Note: the entire create statement was deliberately not exposed as a configuration as the staging table name needs to be controlled internal to ensure appropriate cleanup mechanisms are in place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81117"/>
                  </a:ext>
                </a:extLst>
              </a:tr>
              <a:tr h="215343">
                <a:tc>
                  <a:txBody>
                    <a:bodyPr/>
                    <a:lstStyle/>
                    <a:p>
                      <a:r>
                        <a:rPr lang="en-US" sz="700" dirty="0" err="1"/>
                        <a:t>stagingTableSchema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(Optional) if omitted, the staging table is created with a “LIKE” statement meaning its schema will be the same as the target table. If there is a requirement to have a staging table with a different schema to the target table (</a:t>
                      </a:r>
                      <a:r>
                        <a:rPr lang="en-US" sz="700" dirty="0" err="1"/>
                        <a:t>e.g</a:t>
                      </a:r>
                      <a:r>
                        <a:rPr lang="en-US" sz="700" dirty="0"/>
                        <a:t> job id added in insert statement) then the staging tables columns can be defined explicitly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23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24F6C2-A837-4B73-A720-9E45943701CA}"/>
              </a:ext>
            </a:extLst>
          </p:cNvPr>
          <p:cNvSpPr txBox="1"/>
          <p:nvPr/>
        </p:nvSpPr>
        <p:spPr>
          <a:xfrm>
            <a:off x="2355850" y="4313134"/>
            <a:ext cx="6063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CREATE EXTERNAL TABLE ${</a:t>
            </a:r>
            <a:r>
              <a:rPr lang="en-US" sz="7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stagingTable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stagingTableSchema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:isEmpty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ifElse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(${literal('  LIKE '):append(${</a:t>
            </a:r>
            <a:r>
              <a:rPr lang="en-US" sz="7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argetDatabase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}):append('.'):append(${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targetTable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})}, ${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stagingTableSchema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})}</a:t>
            </a:r>
          </a:p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tableProperties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LOCATION '${</a:t>
            </a:r>
            <a:r>
              <a:rPr lang="en-US" sz="7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hdfsDirectory</a:t>
            </a:r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}'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DF0AF6-F34C-465B-986B-614F05A154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30400" y="4313134"/>
            <a:ext cx="42545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2608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heme1">
  <a:themeElements>
    <a:clrScheme name="Sanlam approved colours 2019">
      <a:dk1>
        <a:srgbClr val="4C4C4E"/>
      </a:dk1>
      <a:lt1>
        <a:srgbClr val="FFFFFF"/>
      </a:lt1>
      <a:dk2>
        <a:srgbClr val="9D9D9C"/>
      </a:dk2>
      <a:lt2>
        <a:srgbClr val="EAEAEA"/>
      </a:lt2>
      <a:accent1>
        <a:srgbClr val="0075C9"/>
      </a:accent1>
      <a:accent2>
        <a:srgbClr val="9DB7B4"/>
      </a:accent2>
      <a:accent3>
        <a:srgbClr val="76C2B6"/>
      </a:accent3>
      <a:accent4>
        <a:srgbClr val="825474"/>
      </a:accent4>
      <a:accent5>
        <a:srgbClr val="F2A900"/>
      </a:accent5>
      <a:accent6>
        <a:srgbClr val="5493BD"/>
      </a:accent6>
      <a:hlink>
        <a:srgbClr val="5493BD"/>
      </a:hlink>
      <a:folHlink>
        <a:srgbClr val="C17B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0CD0B10-8D8A-459F-B0A1-D12684E09EBB}" vid="{2F4B0934-7E8F-4DE7-A96A-36EB4D66A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ao/powerpoint/application">
  <com.sap.ip.bi.pioneer>
    <Version>4</Version>
    <AAO_Revision>2.4.3.69601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137ddd54-131b-47f9-a0ae-bd5607422971">Presentations</Category>
    <Document_x0020_Type xmlns="137ddd54-131b-47f9-a0ae-bd5607422971">3</Document_x0020_Type>
    <Language xmlns="137ddd54-131b-47f9-a0ae-bd5607422971">English</Languag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614E6D05F0B47A2D67025707F6506" ma:contentTypeVersion="4" ma:contentTypeDescription="Create a new document." ma:contentTypeScope="" ma:versionID="905be114e601dead43e01d3b59c75163">
  <xsd:schema xmlns:xsd="http://www.w3.org/2001/XMLSchema" xmlns:xs="http://www.w3.org/2001/XMLSchema" xmlns:p="http://schemas.microsoft.com/office/2006/metadata/properties" xmlns:ns2="137ddd54-131b-47f9-a0ae-bd5607422971" targetNamespace="http://schemas.microsoft.com/office/2006/metadata/properties" ma:root="true" ma:fieldsID="c3747164bebf8ef5d334db319e4c1090" ns2:_="">
    <xsd:import namespace="137ddd54-131b-47f9-a0ae-bd5607422971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2:Category" minOccurs="0"/>
                <xsd:element ref="ns2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ddd54-131b-47f9-a0ae-bd5607422971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Document Type" ma:list="{7b956d41-baf3-4975-bfe0-47875a701ae9}" ma:internalName="Document_x0020_Type" ma:readOnly="false" ma:showField="Title">
      <xsd:simpleType>
        <xsd:restriction base="dms:Lookup"/>
      </xsd:simpleType>
    </xsd:element>
    <xsd:element name="Category" ma:index="9" nillable="true" ma:displayName="Category" ma:format="Dropdown" ma:internalName="Category">
      <xsd:simpleType>
        <xsd:restriction base="dms:Choice">
          <xsd:enumeration value="All Office Documents"/>
          <xsd:enumeration value="Business Cards"/>
          <xsd:enumeration value="Certificates"/>
          <xsd:enumeration value="eCards"/>
          <xsd:enumeration value="eInvites"/>
          <xsd:enumeration value="Email"/>
          <xsd:enumeration value="Events"/>
          <xsd:enumeration value="Fax Templates"/>
          <xsd:enumeration value="Invitations"/>
          <xsd:enumeration value="Letterheads"/>
          <xsd:enumeration value="Meetings"/>
          <xsd:enumeration value="Presentations"/>
        </xsd:restriction>
      </xsd:simpleType>
    </xsd:element>
    <xsd:element name="Language" ma:index="10" nillable="true" ma:displayName="Language" ma:default="English" ma:format="RadioButtons" ma:internalName="Language">
      <xsd:simpleType>
        <xsd:restriction base="dms:Choice">
          <xsd:enumeration value="English"/>
          <xsd:enumeration value="Afrikaan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Application xmlns="http://www.sap.com/cof/powerpoint/application">
  <Version>2</Version>
  <Revision>2.4.3.69601</Revision>
</Application>
</file>

<file path=customXml/itemProps1.xml><?xml version="1.0" encoding="utf-8"?>
<ds:datastoreItem xmlns:ds="http://schemas.openxmlformats.org/officeDocument/2006/customXml" ds:itemID="{39982BB6-2E16-401D-B84B-57082BDC78A0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536620A2-6B2F-4D63-A65E-DDFFC33D1538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137ddd54-131b-47f9-a0ae-bd5607422971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980475-A73A-4FD0-8D2B-3FBB4A660A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7ddd54-131b-47f9-a0ae-bd5607422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9CDAF4F-7E5F-470D-865E-F13EA9295CCA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95ACDC5-FED4-4298-B27E-B9A85EFCE992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55393</TotalTime>
  <Words>563</Words>
  <Application>Microsoft Office PowerPoint</Application>
  <PresentationFormat>On-screen Show (16:9)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Helvetica</vt:lpstr>
      <vt:lpstr>Roboto</vt:lpstr>
      <vt:lpstr>Theme1</vt:lpstr>
      <vt:lpstr>PowerPoint Presentation</vt:lpstr>
      <vt:lpstr>INSERTHIVE - OVERVIEW</vt:lpstr>
      <vt:lpstr>INSERTHIVE –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Gavin Leo-Smith</cp:lastModifiedBy>
  <cp:revision>710</cp:revision>
  <cp:lastPrinted>2019-04-28T17:19:17Z</cp:lastPrinted>
  <dcterms:created xsi:type="dcterms:W3CDTF">2017-01-10T11:09:36Z</dcterms:created>
  <dcterms:modified xsi:type="dcterms:W3CDTF">2022-04-06T09:26:28Z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0x010100C46614E6D05F0B47A2D67025707F6506</vt:lpwstr>
  </property>
</Properties>
</file>