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69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ef6acea-9440-4e16-868e-725fef5d5838}">
  <we:reference id="WA200003233" version="2.0.0.3" store="es-ES" storeType="OMEX"/>
  <we:alternateReferences/>
  <we:properties>
    <we:property name="Microsoft.Office.CampaignId" value="&quot;none&quot;"/>
    <we:property name="reportUrl" value="&quot;/links/wJTZCXLd9x?ctid=f06a862b-adcd-415e-94f4-ed6978ebef92&amp;pbi_source=linkShare&amp;fromEntryPoint=share&quot;"/>
    <we:property name="reportState" value="&quot;CONNECTED&quot;"/>
    <we:property name="creatorTenantId" value="&quot;f06a862b-adcd-415e-94f4-ed6978ebef92&quot;"/>
    <we:property name="reportEmbeddedTime" value="&quot;2022-11-23T00:44:26.666Z&quot;"/>
    <we:property name="creatorSessionId" value="&quot;c9463573-d391-413f-b824-fcb259e43233&quot;"/>
    <we:property name="creatorUserId" value="&quot;100320024FD5478B&quot;"/>
    <we:property name="reportName" value="&quot;ingresos2&quot;"/>
    <we:property name="isFiltersActionButtonVisible" value="true"/>
    <we:property name="initialStateBookmark" value="&quot;H4sIAAAAAAAAA+1Z30/cOBD+V1Be+rI65YeTTfoGWyqdOGCP7XEPp6oa25PFVYhzjsNB0f7vN3ayhS6/KeUOuhIP8Xgynu+bzxObPQ+kapsKzvbgGIO3wS4YAVKbDRaMgrq3be3v7+xuHux82tvc3SazbqzSdRu8PQ8smDnaQ9V2ULkIZPzr4yiAqprC3I1KqFocBQ2aVtdQqS/YO9OUNR0uRgGeNpU24ELOLFh0YU/Inca0dvRLQiuCsOoEZyhsbz3ARhs7jEss8iyJeViwDFIBLItDeqftZ32ad/u7RX1iE11bUDUl4GwZMCagTGSSF1ERhSyB1NlLVdnBhZ9tnzaGcBMbZ43ja1OeQC1QBh6cwbbHch5szucG52CH4fY3kxNddcfX2Ge6MwIPsPRTtVX2jNZQNYVqdRssiMKp0USwtx/gCdYdevP7rh4IC93wSP8zMUgMS2f4SJaWolRDQS4Y+NCjEGAcAs0/E20OKb2gjUSzdebBvlNmWY94tJLzfwmUkJEpTDI+ThiVLk9TFkZpkePjC/c0KU/RKC2Dq7UYvTLpVLR/Jkdg7MvUz7LfkPfnS01kQvjn2vTZP7EiSLM0E2GRYYxFEmd5imUWMiFeR7e5UPjAohKkm+/bZqJSWFu8ktQfnIL7TB4h3UatlftQknvxpjKWMYNM8ognRS5ZNGZ3ivfp1NAYLTthr9K1o2q5ocuNweEnaL8czFrDj5NGL+UiFKUEUnAk84IDk2Wc3ynlD7rZI8Z7H+dyuDzEEsHvjT72zsMxu+343x0SmlXuZ8sJev59+XBbJOVCXKF7FPRaCB2fM6yIyPsT1w987BXCJl1r9THBI/Owfqmwoi8YLbP/bPK6OcHrdZX2uqIK9c9LdmK39e/P459HaHCgsZZqCeDXlXTbp2XaZw68wpvf/qqmxcKff3/M8fVSSusO+nN10HtIou+cIFgUijhNIaXrMp0CZB6vO6c76S8/MS+qcYYvr3FOL77l/5O+OV0fPNdt8yaN+k0lxwmnrpnlGYeIyyiGhD/j1emHXKTbSgnq5peVENCXYu63owQLHkvTr6awn9fST6OHeh78pgh+H/sQqs6FfbMFrRJvljt2cUPRvPsD+skj7rscc8yynIWlKMY5E+NChs9YtO+4777W2j34npfJkuWChVEp6C/BYgz+Xxa3kmPx1HJ9+m2P89F4lI1FKlmCZZLzHMeQ3BkNPO6tzlpCthLSR72uBLqzbQMCp1DjNaWgEkAtXa1vLYf/aSbwi1BKavhS3vKC+8Hma/EWi38BwzOkRDsaAAA=&quot;"/>
    <we:property name="bookmark" value="&quot;H4sIAAAAAAAAA+1ZTXPbNhD9Kx5ectF0+AFSZG6xmsx02qaqlbqHTg4LYCkjoQgWBF0rHv33LkAyduRvx3FrRzM+EIvlYt/bhyUgnwZStU0F67ewwuBl8CsYAVKbPRZMgrq37Wv9cQXmIytFkjBZcJZwmWJWhHlKXrqxStdt8PI0sGCWaA9V20HlApLxr/eTAKpqDks3KqFqcRI0aFpdQ6U+Ye9MU9Z0uJkEeNJU2oALubBg0YU9JncaUyrRDwmtCMKqY1ygsL31ABtt7DAuscizJOZhwTJIBbAsDumdtp/1ad7s7xb1ic10bUHVlICzZcCYgDKRSV5ERRSyBFJnL1VlBxe+fn3SGMJNbKwbR98reQy1QBl4cAbbHstp8Gq5NLgEOwxffzE501W3usS+0J0ReICln6qtsmtaQ9UUqtVtsCEK50YTwd5+gMdYd+jNb7p6ICx0wyP9z8wgMSyd4T1ZWopSDQU5Y+Bdj0KAcQg0/0C0OaT0gjYSzf7ag/1RmbEe8WQr5/8SKCEjU5hkfJowKl2epiyM0iLH+xfuYVKeo1FaBhdrMXlm0qlo/8yOwNinqZ+x35D3h3NNZEb4l9r02T+wIkizNBNhkWGMRRJneYplFjIhnke3OVP4wKISpJuv22aiUlhbvJDUH5yC+0zuId1G7ZR7V5J78aYyljGDTPKIJ0UuWTRlN4r34dTQGC07YS/S9bOq5Z4u9waH76D9cjA7Dd9PGr2Ui1CUEkjBkcwLDkyWcX6jlN/p5i0x3vs4l8PxEEsEvzF65Z2HU3fb8b87JDTb3C/GCXr+fXy4LpJyIS7QPQl6LYSOzwVWROTtiesHPvYWYbOutXpF8Mg8rF8qrOgLRsv89mjyujrBy3WV9rqiCvXPIzux2/q35/HPIzQ40FhLNQL4aSvd9mGZ9pkDr/Dqtz+rabPx599vc3w9l9Kug35fHfQWkug7JwgWhSJOU0jpukynAJnHu87pTvrjJ+ZJNc7w6TXO+dm3/H/SN+e7g+eubV6lUb+p5DTh1DWzPOMQcRnFkPBHvDp9k4t0WylB3fy8EgL6Uiz9dpRgwWNp+tUU9vNa+mn0UE+DXxTB72MfQtW5sC/2oVXixbhjN1cUzbvfoZ/c477LMccsy1lYimKaMzEtZPiIRfuK++5zrd2d73mZLFkuWBiVgv4SLKbgf7K4lhyLJ5brky97nI/Go2wqUskSLJOc5ziF5MZo4HHvd9YSsq2QPuplJdCdbRsQOIcaLykFlQBq6Wp9bTn8v2Y+F2Oz+Rc9y4MxGhoAAA==&quot;"/>
    <we:property name="embedUrl" value="&quot;/reportEmbed?reportId=2e27f9f0-d0ea-460d-b6c5-d7bc3f58201b&amp;config=eyJjbHVzdGVyVXJsIjoiaHR0cHM6Ly9XQUJJLVBBQVMtMS1TQ1VTLXJlZGlyZWN0LmFuYWx5c2lzLndpbmRvd3MubmV0IiwiZW1iZWRGZWF0dXJlcyI6eyJtb2Rlcm5FbWJlZCI6dHJ1ZSwidXNhZ2VNZXRyaWNzVk5leHQiOnRydWUsInNraXBRdWVyeURhdGFTYWFTRW1iZWQiOnRydWUsInNraXBRdWVyeURhdGFQYWFTRW1iZWQiOnRydWUsInNraXBRdWVyeURhdGFFeHBvcnRUbyI6dHJ1ZX19&amp;disableSensitivityBanner=true&quot;"/>
    <we:property name="datasetId" value="&quot;9eeb1fd7-7c0b-44b9-aeff-d90b6582545e&quot;"/>
    <we:property name="pageDisplayName" value="&quot;Reporte Ingresos&quot;"/>
    <we:property name="backgroundColor" value="&quot;rgb(229,222,244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gonzalo guaimas</cp:lastModifiedBy>
  <cp:revision>3</cp:revision>
  <dcterms:created xsi:type="dcterms:W3CDTF">2018-06-07T21:39:02Z</dcterms:created>
  <dcterms:modified xsi:type="dcterms:W3CDTF">2022-11-23T01:12:40Z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